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saveSubsetFonts="1" autoCompressPictures="0">
  <p:sldMasterIdLst>
    <p:sldMasterId id="2147483648" r:id="rId4"/>
  </p:sldMasterIdLst>
  <p:notesMasterIdLst>
    <p:notesMasterId r:id="rId31"/>
  </p:notesMasterIdLst>
  <p:handoutMasterIdLst>
    <p:handoutMasterId r:id="rId32"/>
  </p:handoutMasterIdLst>
  <p:sldIdLst>
    <p:sldId id="256" r:id="rId5"/>
    <p:sldId id="263" r:id="rId6"/>
    <p:sldId id="2145705784" r:id="rId7"/>
    <p:sldId id="1571" r:id="rId8"/>
    <p:sldId id="1572" r:id="rId9"/>
    <p:sldId id="1573" r:id="rId10"/>
    <p:sldId id="1574" r:id="rId11"/>
    <p:sldId id="1575" r:id="rId12"/>
    <p:sldId id="2145705786" r:id="rId13"/>
    <p:sldId id="2145705787" r:id="rId14"/>
    <p:sldId id="2145705788" r:id="rId15"/>
    <p:sldId id="2145705789" r:id="rId16"/>
    <p:sldId id="1576" r:id="rId17"/>
    <p:sldId id="2145705785" r:id="rId18"/>
    <p:sldId id="1577" r:id="rId19"/>
    <p:sldId id="2145705790" r:id="rId20"/>
    <p:sldId id="2145705791" r:id="rId21"/>
    <p:sldId id="2145705792" r:id="rId22"/>
    <p:sldId id="2145705793" r:id="rId23"/>
    <p:sldId id="2145705794" r:id="rId24"/>
    <p:sldId id="2145705795" r:id="rId25"/>
    <p:sldId id="2145705796" r:id="rId26"/>
    <p:sldId id="2145705798" r:id="rId27"/>
    <p:sldId id="2145705797" r:id="rId28"/>
    <p:sldId id="2145705799" r:id="rId29"/>
    <p:sldId id="2145705783" r:id="rId30"/>
  </p:sldIdLst>
  <p:sldSz cx="9144000" cy="5143500" type="screen16x9"/>
  <p:notesSz cx="6858000" cy="9144000"/>
  <p:embeddedFontLst>
    <p:embeddedFont>
      <p:font typeface="Calibri" panose="020F0502020204030204" pitchFamily="34" charset="0"/>
      <p:regular r:id="rId33"/>
      <p:bold r:id="rId34"/>
      <p:italic r:id="rId35"/>
      <p:boldItalic r:id="rId36"/>
    </p:embeddedFont>
    <p:embeddedFont>
      <p:font typeface="IBM Plex Sans" panose="020B0503050203000203" pitchFamily="34" charset="0"/>
      <p:regular r:id="rId37"/>
      <p:bold r:id="rId38"/>
      <p:italic r:id="rId39"/>
      <p:boldItalic r:id="rId40"/>
    </p:embeddedFont>
    <p:embeddedFont>
      <p:font typeface="Segoe UI" panose="020B0502040204020203" pitchFamily="34" charset="0"/>
      <p:regular r:id="rId41"/>
      <p:bold r:id="rId42"/>
      <p:italic r:id="rId43"/>
      <p:boldItalic r:id="rId44"/>
    </p:embeddedFont>
    <p:embeddedFont>
      <p:font typeface="Verdana" panose="020B0604030504040204" pitchFamily="34" charset="0"/>
      <p:regular r:id="rId45"/>
      <p:bold r:id="rId46"/>
      <p:italic r:id="rId47"/>
      <p:boldItalic r:id="rId4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43741"/>
    <a:srgbClr val="FDBA12"/>
    <a:srgbClr val="EC0089"/>
    <a:srgbClr val="1F0047"/>
    <a:srgbClr val="4C6169"/>
    <a:srgbClr val="123E64"/>
    <a:srgbClr val="FF8641"/>
    <a:srgbClr val="149089"/>
    <a:srgbClr val="111111"/>
    <a:srgbClr val="CA007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6FAC9E-3641-4162-999C-B4232E1C03FA}" v="8" dt="2022-05-09T18:13:20.050"/>
  </p1510:revLst>
</p1510:revInfo>
</file>

<file path=ppt/tableStyles.xml><?xml version="1.0" encoding="utf-8"?>
<a:tblStyleLst xmlns:a="http://schemas.openxmlformats.org/drawingml/2006/main" def="{5C22544A-7EE6-4342-B048-85BDC9FD1C3A}">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69" autoAdjust="0"/>
    <p:restoredTop sz="94558" autoAdjust="0"/>
  </p:normalViewPr>
  <p:slideViewPr>
    <p:cSldViewPr snapToObjects="1">
      <p:cViewPr varScale="1">
        <p:scale>
          <a:sx n="142" d="100"/>
          <a:sy n="142" d="100"/>
        </p:scale>
        <p:origin x="720" y="12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7.fntdata"/><Relationship Id="rId21" Type="http://schemas.openxmlformats.org/officeDocument/2006/relationships/slide" Target="slides/slide17.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handoutMaster" Target="handoutMasters/handout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microsoft.com/office/2015/10/relationships/revisionInfo" Target="revisionInfo.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4" Type="http://schemas.openxmlformats.org/officeDocument/2006/relationships/font" Target="fonts/font12.fntdata"/><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6.xml"/><Relationship Id="rId41"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4.fntdata"/><Relationship Id="rId4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984E9E7-0A46-C642-B1CD-9F43F63A761F}" type="datetime1">
              <a:rPr lang="en-US" smtClean="0"/>
              <a:t>6/2/2022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1DC0FFE6-5FBB-9B41-A19C-338E023F0B0A}" type="slidenum">
              <a:rPr lang="en-US" smtClean="0"/>
              <a:pPr/>
              <a:t>‹#›</a:t>
            </a:fld>
            <a:endParaRPr lang="en-US"/>
          </a:p>
        </p:txBody>
      </p:sp>
    </p:spTree>
    <p:extLst>
      <p:ext uri="{BB962C8B-B14F-4D97-AF65-F5344CB8AC3E}">
        <p14:creationId xmlns:p14="http://schemas.microsoft.com/office/powerpoint/2010/main" val="965677091"/>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2.png>
</file>

<file path=ppt/media/image3.pn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3F37FED-970C-2049-96AE-96BD1BA5E2DA}" type="datetime1">
              <a:rPr lang="en-US" smtClean="0"/>
              <a:t>6/2/2022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nb-NO"/>
              <a:t>Click to edit Master text styles</a:t>
            </a:r>
          </a:p>
          <a:p>
            <a:pPr lvl="1"/>
            <a:r>
              <a:rPr lang="nb-NO"/>
              <a:t>Second level</a:t>
            </a:r>
          </a:p>
          <a:p>
            <a:pPr lvl="2"/>
            <a:r>
              <a:rPr lang="nb-NO"/>
              <a:t>Third level</a:t>
            </a:r>
          </a:p>
          <a:p>
            <a:pPr lvl="3"/>
            <a:r>
              <a:rPr lang="nb-NO"/>
              <a:t>Fourth level</a:t>
            </a:r>
          </a:p>
          <a:p>
            <a:pPr lvl="4"/>
            <a:r>
              <a:rPr lang="nb-NO"/>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C048085-8ED8-F544-9D86-69C4C46BE9E8}" type="slidenum">
              <a:rPr lang="en-US" smtClean="0"/>
              <a:pPr/>
              <a:t>‹#›</a:t>
            </a:fld>
            <a:endParaRPr lang="en-US"/>
          </a:p>
        </p:txBody>
      </p:sp>
    </p:spTree>
    <p:extLst>
      <p:ext uri="{BB962C8B-B14F-4D97-AF65-F5344CB8AC3E}">
        <p14:creationId xmlns:p14="http://schemas.microsoft.com/office/powerpoint/2010/main" val="459960253"/>
      </p:ext>
    </p:extLst>
  </p:cSld>
  <p:clrMap bg1="lt1" tx1="dk1" bg2="lt2" tx2="dk2" accent1="accent1" accent2="accent2" accent3="accent3" accent4="accent4" accent5="accent5" accent6="accent6" hlink="hlink" folHlink="folHlink"/>
  <p:hf sldNum="0"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pening p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107894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peaker p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9552" y="1995686"/>
            <a:ext cx="8064896" cy="720080"/>
          </a:xfrm>
        </p:spPr>
        <p:txBody>
          <a:bodyPr>
            <a:normAutofit/>
          </a:bodyPr>
          <a:lstStyle>
            <a:lvl1pPr algn="ctr">
              <a:defRPr sz="2800">
                <a:solidFill>
                  <a:srgbClr val="FDBA12"/>
                </a:solidFill>
                <a:latin typeface="IBM Plex Sans" panose="020B0503050203000203" pitchFamily="34" charset="0"/>
              </a:defRPr>
            </a:lvl1pPr>
          </a:lstStyle>
          <a:p>
            <a:r>
              <a:rPr lang="nb-NO" dirty="0"/>
              <a:t>Klikk for å redigere tittelstil</a:t>
            </a:r>
            <a:endParaRPr lang="en-US" dirty="0"/>
          </a:p>
        </p:txBody>
      </p:sp>
      <p:sp>
        <p:nvSpPr>
          <p:cNvPr id="5" name="Plassholder for tekst 3">
            <a:extLst>
              <a:ext uri="{FF2B5EF4-FFF2-40B4-BE49-F238E27FC236}">
                <a16:creationId xmlns:a16="http://schemas.microsoft.com/office/drawing/2014/main" id="{1CD8EA4B-13CD-40B4-BDDD-B2F23644D47A}"/>
              </a:ext>
            </a:extLst>
          </p:cNvPr>
          <p:cNvSpPr>
            <a:spLocks noGrp="1"/>
          </p:cNvSpPr>
          <p:nvPr>
            <p:ph type="body" sz="quarter" idx="10" hasCustomPrompt="1"/>
          </p:nvPr>
        </p:nvSpPr>
        <p:spPr>
          <a:xfrm>
            <a:off x="539552" y="2931791"/>
            <a:ext cx="8064896" cy="432048"/>
          </a:xfrm>
        </p:spPr>
        <p:txBody>
          <a:bodyPr/>
          <a:lstStyle>
            <a:lvl1pPr marL="0" indent="0" algn="ctr">
              <a:buClr>
                <a:srgbClr val="FDBA12"/>
              </a:buClr>
              <a:buFontTx/>
              <a:buNone/>
              <a:defRPr baseline="0">
                <a:solidFill>
                  <a:schemeClr val="bg1"/>
                </a:solidFill>
                <a:latin typeface="IBM Plex Sans" panose="020B0503050203000203" pitchFamily="34" charset="0"/>
                <a:cs typeface="Museo Sans 100"/>
              </a:defRPr>
            </a:lvl1pPr>
            <a:lvl2pPr marL="457200" indent="0">
              <a:buClr>
                <a:srgbClr val="FDBA12"/>
              </a:buClr>
              <a:buFontTx/>
              <a:buNone/>
              <a:defRPr baseline="0">
                <a:solidFill>
                  <a:schemeClr val="bg1"/>
                </a:solidFill>
                <a:latin typeface="IBM Plex Sans" panose="020B0503050203000203" pitchFamily="34" charset="0"/>
                <a:cs typeface="Museo Sans 100"/>
              </a:defRPr>
            </a:lvl2pPr>
            <a:lvl3pPr marL="914400" indent="0">
              <a:buClr>
                <a:srgbClr val="FDBA12"/>
              </a:buClr>
              <a:buFontTx/>
              <a:buNone/>
              <a:defRPr baseline="0">
                <a:solidFill>
                  <a:schemeClr val="bg1"/>
                </a:solidFill>
                <a:latin typeface="IBM Plex Sans" panose="020B0503050203000203" pitchFamily="34" charset="0"/>
                <a:cs typeface="Museo Sans 100"/>
              </a:defRPr>
            </a:lvl3pPr>
            <a:lvl4pPr marL="1371600" indent="0">
              <a:buClr>
                <a:srgbClr val="FDBA12"/>
              </a:buClr>
              <a:buFontTx/>
              <a:buNone/>
              <a:defRPr baseline="0">
                <a:solidFill>
                  <a:schemeClr val="bg1"/>
                </a:solidFill>
                <a:latin typeface="IBM Plex Sans" panose="020B0503050203000203" pitchFamily="34" charset="0"/>
                <a:cs typeface="Museo Sans 100"/>
              </a:defRPr>
            </a:lvl4pPr>
            <a:lvl5pPr marL="1828800" indent="0">
              <a:buClr>
                <a:srgbClr val="FDBA12"/>
              </a:buClr>
              <a:buFontTx/>
              <a:buNone/>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p:txBody>
      </p:sp>
    </p:spTree>
    <p:extLst>
      <p:ext uri="{BB962C8B-B14F-4D97-AF65-F5344CB8AC3E}">
        <p14:creationId xmlns:p14="http://schemas.microsoft.com/office/powerpoint/2010/main" val="895968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Chapter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51DEBC8-15EB-4D31-9845-2EB86E86CA73}"/>
              </a:ext>
            </a:extLst>
          </p:cNvPr>
          <p:cNvSpPr/>
          <p:nvPr userDrawn="1"/>
        </p:nvSpPr>
        <p:spPr>
          <a:xfrm>
            <a:off x="789627" y="609387"/>
            <a:ext cx="7564746" cy="3924726"/>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SE" sz="3200" b="0" i="0" u="none" strike="noStrike" cap="none" spc="0" normalizeH="0" baseline="0">
              <a:ln>
                <a:noFill/>
              </a:ln>
              <a:solidFill>
                <a:srgbClr val="FFFFFF"/>
              </a:solidFill>
              <a:effectLst/>
              <a:uFillTx/>
              <a:latin typeface="+mn-lt"/>
              <a:ea typeface="+mn-ea"/>
              <a:cs typeface="+mn-cs"/>
              <a:sym typeface="NimbusSanLig Medium"/>
            </a:endParaRPr>
          </a:p>
        </p:txBody>
      </p:sp>
      <p:sp>
        <p:nvSpPr>
          <p:cNvPr id="4" name="Title text">
            <a:extLst>
              <a:ext uri="{FF2B5EF4-FFF2-40B4-BE49-F238E27FC236}">
                <a16:creationId xmlns:a16="http://schemas.microsoft.com/office/drawing/2014/main" id="{5EC5D347-8409-4C50-9E03-031C4DAD6436}"/>
              </a:ext>
            </a:extLst>
          </p:cNvPr>
          <p:cNvSpPr>
            <a:spLocks noGrp="1"/>
          </p:cNvSpPr>
          <p:nvPr>
            <p:ph type="body" sz="quarter" idx="27" hasCustomPrompt="1"/>
          </p:nvPr>
        </p:nvSpPr>
        <p:spPr>
          <a:xfrm>
            <a:off x="2351314" y="1690366"/>
            <a:ext cx="4441372" cy="602710"/>
          </a:xfrm>
          <a:prstGeom prst="rect">
            <a:avLst/>
          </a:prstGeom>
        </p:spPr>
        <p:txBody>
          <a:bodyPr lIns="0" tIns="0" rIns="0" bIns="0" anchor="t">
            <a:noAutofit/>
          </a:bodyPr>
          <a:lstStyle>
            <a:lvl1pPr marL="0" marR="0" indent="0" algn="ctr" defTabSz="309563" rtl="0" fontAlgn="auto" latinLnBrk="0" hangingPunct="0">
              <a:lnSpc>
                <a:spcPct val="100000"/>
              </a:lnSpc>
              <a:spcBef>
                <a:spcPts val="0"/>
              </a:spcBef>
              <a:spcAft>
                <a:spcPts val="0"/>
              </a:spcAft>
              <a:buClrTx/>
              <a:buSzTx/>
              <a:buFontTx/>
              <a:buNone/>
              <a:tabLst/>
              <a:defRPr lang="en-US" sz="3200" b="0" i="0" u="none" strike="noStrike" cap="none" spc="0" baseline="0" dirty="0">
                <a:ln>
                  <a:noFill/>
                </a:ln>
                <a:solidFill>
                  <a:schemeClr val="tx1"/>
                </a:solidFill>
                <a:uFillTx/>
                <a:latin typeface="NimbusSanExt" panose="00000500000000000000" pitchFamily="50" charset="0"/>
                <a:ea typeface="NimbusSanExt" panose="00000500000000000000" pitchFamily="50" charset="0"/>
                <a:cs typeface="NimbusSanExt" panose="00000500000000000000" pitchFamily="50" charset="0"/>
                <a:sym typeface="Montserrat SemiBold"/>
              </a:defRPr>
            </a:lvl1pPr>
          </a:lstStyle>
          <a:p>
            <a:pPr lvl="0"/>
            <a:r>
              <a:rPr lang="en-US"/>
              <a:t>Chapter 1</a:t>
            </a:r>
          </a:p>
        </p:txBody>
      </p:sp>
      <p:sp>
        <p:nvSpPr>
          <p:cNvPr id="5" name="Text Placeholder 14">
            <a:extLst>
              <a:ext uri="{FF2B5EF4-FFF2-40B4-BE49-F238E27FC236}">
                <a16:creationId xmlns:a16="http://schemas.microsoft.com/office/drawing/2014/main" id="{A738ABE1-FE8C-4493-89C0-7D945166C7DD}"/>
              </a:ext>
            </a:extLst>
          </p:cNvPr>
          <p:cNvSpPr>
            <a:spLocks noGrp="1"/>
          </p:cNvSpPr>
          <p:nvPr>
            <p:ph type="body" sz="quarter" idx="49"/>
          </p:nvPr>
        </p:nvSpPr>
        <p:spPr>
          <a:xfrm>
            <a:off x="2351088" y="2510875"/>
            <a:ext cx="4441825" cy="1130300"/>
          </a:xfrm>
          <a:prstGeom prst="rect">
            <a:avLst/>
          </a:prstGeom>
        </p:spPr>
        <p:txBody>
          <a:bodyPr>
            <a:noAutofit/>
          </a:bodyPr>
          <a:lstStyle>
            <a:lvl1pPr marL="285750" indent="-285750" algn="l">
              <a:buFont typeface="Wingdings" pitchFamily="2" charset="2"/>
              <a:buChar char="§"/>
              <a:defRPr sz="1800">
                <a:latin typeface="+mn-lt"/>
              </a:defRPr>
            </a:lvl1pPr>
            <a:lvl2pPr marL="0" indent="0" algn="ctr">
              <a:buFont typeface="Wingdings" pitchFamily="2" charset="2"/>
              <a:buNone/>
              <a:defRPr sz="1800">
                <a:solidFill>
                  <a:srgbClr val="403D38"/>
                </a:solidFill>
              </a:defRPr>
            </a:lvl2pPr>
            <a:lvl3pPr>
              <a:buFont typeface="Wingdings" pitchFamily="2" charset="2"/>
              <a:buChar char="§"/>
              <a:defRPr/>
            </a:lvl3pPr>
          </a:lstStyle>
          <a:p>
            <a:pPr lvl="1"/>
            <a:endParaRPr lang="en-SE"/>
          </a:p>
        </p:txBody>
      </p:sp>
    </p:spTree>
    <p:extLst>
      <p:ext uri="{BB962C8B-B14F-4D97-AF65-F5344CB8AC3E}">
        <p14:creationId xmlns:p14="http://schemas.microsoft.com/office/powerpoint/2010/main" val="30784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ext slide 1 column">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54F9A91D-7B0A-47B7-A6B7-F9919FB7141E}"/>
              </a:ext>
            </a:extLst>
          </p:cNvPr>
          <p:cNvSpPr>
            <a:spLocks noGrp="1"/>
          </p:cNvSpPr>
          <p:nvPr>
            <p:ph sz="half" idx="1" hasCustomPrompt="1"/>
          </p:nvPr>
        </p:nvSpPr>
        <p:spPr>
          <a:xfrm>
            <a:off x="476002" y="1619795"/>
            <a:ext cx="8333820" cy="3192837"/>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7" name="Title Placeholder 1">
            <a:extLst>
              <a:ext uri="{FF2B5EF4-FFF2-40B4-BE49-F238E27FC236}">
                <a16:creationId xmlns:a16="http://schemas.microsoft.com/office/drawing/2014/main" id="{D608471E-698B-4DE6-B569-6F5FC52F19CD}"/>
              </a:ext>
            </a:extLst>
          </p:cNvPr>
          <p:cNvSpPr>
            <a:spLocks noGrp="1"/>
          </p:cNvSpPr>
          <p:nvPr>
            <p:ph type="title" hasCustomPrompt="1"/>
          </p:nvPr>
        </p:nvSpPr>
        <p:spPr>
          <a:xfrm>
            <a:off x="476002" y="435813"/>
            <a:ext cx="7391012" cy="994172"/>
          </a:xfrm>
          <a:prstGeom prst="rect">
            <a:avLst/>
          </a:prstGeom>
        </p:spPr>
        <p:txBody>
          <a:bodyPr vert="horz" lIns="36000" tIns="45720" rIns="36000" bIns="45720" rtlCol="0" anchor="b" anchorCtr="0">
            <a:noAutofit/>
          </a:bodyPr>
          <a:lstStyle>
            <a:lvl1pPr>
              <a:defRPr/>
            </a:lvl1pPr>
          </a:lstStyle>
          <a:p>
            <a:pPr lvl="0"/>
            <a:r>
              <a:rPr lang="en-US"/>
              <a:t>Title Text</a:t>
            </a:r>
          </a:p>
        </p:txBody>
      </p:sp>
    </p:spTree>
    <p:extLst>
      <p:ext uri="{BB962C8B-B14F-4D97-AF65-F5344CB8AC3E}">
        <p14:creationId xmlns:p14="http://schemas.microsoft.com/office/powerpoint/2010/main" val="3474369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ext slide 2 column">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EA3EAE3D-AC29-4966-818B-A64A4AEB654A}"/>
              </a:ext>
            </a:extLst>
          </p:cNvPr>
          <p:cNvSpPr>
            <a:spLocks noGrp="1"/>
          </p:cNvSpPr>
          <p:nvPr>
            <p:ph sz="half" idx="1" hasCustomPrompt="1"/>
          </p:nvPr>
        </p:nvSpPr>
        <p:spPr>
          <a:xfrm>
            <a:off x="476002" y="1619795"/>
            <a:ext cx="3980321" cy="3192837"/>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10" name="Content Placeholder 2">
            <a:extLst>
              <a:ext uri="{FF2B5EF4-FFF2-40B4-BE49-F238E27FC236}">
                <a16:creationId xmlns:a16="http://schemas.microsoft.com/office/drawing/2014/main" id="{A8C300EA-B201-4F0E-BA01-8B7715442507}"/>
              </a:ext>
            </a:extLst>
          </p:cNvPr>
          <p:cNvSpPr>
            <a:spLocks noGrp="1"/>
          </p:cNvSpPr>
          <p:nvPr>
            <p:ph sz="half" idx="28" hasCustomPrompt="1"/>
          </p:nvPr>
        </p:nvSpPr>
        <p:spPr>
          <a:xfrm>
            <a:off x="4756055" y="1619795"/>
            <a:ext cx="3980321" cy="3192837"/>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5" name="Title Placeholder 1">
            <a:extLst>
              <a:ext uri="{FF2B5EF4-FFF2-40B4-BE49-F238E27FC236}">
                <a16:creationId xmlns:a16="http://schemas.microsoft.com/office/drawing/2014/main" id="{405CF4CC-2A5C-4511-A4FD-EDADDC72C0CE}"/>
              </a:ext>
            </a:extLst>
          </p:cNvPr>
          <p:cNvSpPr>
            <a:spLocks noGrp="1"/>
          </p:cNvSpPr>
          <p:nvPr>
            <p:ph type="title" hasCustomPrompt="1"/>
          </p:nvPr>
        </p:nvSpPr>
        <p:spPr>
          <a:xfrm>
            <a:off x="476002" y="435813"/>
            <a:ext cx="7391012" cy="994172"/>
          </a:xfrm>
          <a:prstGeom prst="rect">
            <a:avLst/>
          </a:prstGeom>
        </p:spPr>
        <p:txBody>
          <a:bodyPr vert="horz" lIns="36000" tIns="45720" rIns="36000" bIns="45720" rtlCol="0" anchor="b" anchorCtr="0">
            <a:noAutofit/>
          </a:bodyPr>
          <a:lstStyle>
            <a:lvl1pPr>
              <a:defRPr/>
            </a:lvl1pPr>
          </a:lstStyle>
          <a:p>
            <a:pPr lvl="0"/>
            <a:r>
              <a:rPr lang="en-US"/>
              <a:t>Title Text</a:t>
            </a:r>
          </a:p>
        </p:txBody>
      </p:sp>
    </p:spTree>
    <p:extLst>
      <p:ext uri="{BB962C8B-B14F-4D97-AF65-F5344CB8AC3E}">
        <p14:creationId xmlns:p14="http://schemas.microsoft.com/office/powerpoint/2010/main" val="3668099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ext + image slidw w. pattern">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FA0DF774-9ABF-BF41-A974-1A5B7AADF3C4}"/>
              </a:ext>
            </a:extLst>
          </p:cNvPr>
          <p:cNvSpPr>
            <a:spLocks noGrp="1"/>
          </p:cNvSpPr>
          <p:nvPr>
            <p:ph type="pic" sz="quarter" idx="12"/>
          </p:nvPr>
        </p:nvSpPr>
        <p:spPr>
          <a:xfrm>
            <a:off x="5181596" y="0"/>
            <a:ext cx="3962403" cy="5143536"/>
          </a:xfrm>
          <a:custGeom>
            <a:avLst/>
            <a:gdLst>
              <a:gd name="connsiteX0" fmla="*/ 0 w 10926895"/>
              <a:gd name="connsiteY0" fmla="*/ 0 h 13716097"/>
              <a:gd name="connsiteX1" fmla="*/ 10926895 w 10926895"/>
              <a:gd name="connsiteY1" fmla="*/ 0 h 13716097"/>
              <a:gd name="connsiteX2" fmla="*/ 10926895 w 10926895"/>
              <a:gd name="connsiteY2" fmla="*/ 13716097 h 13716097"/>
              <a:gd name="connsiteX3" fmla="*/ 0 w 10926895"/>
              <a:gd name="connsiteY3" fmla="*/ 13716097 h 13716097"/>
            </a:gdLst>
            <a:ahLst/>
            <a:cxnLst>
              <a:cxn ang="0">
                <a:pos x="connsiteX0" y="connsiteY0"/>
              </a:cxn>
              <a:cxn ang="0">
                <a:pos x="connsiteX1" y="connsiteY1"/>
              </a:cxn>
              <a:cxn ang="0">
                <a:pos x="connsiteX2" y="connsiteY2"/>
              </a:cxn>
              <a:cxn ang="0">
                <a:pos x="connsiteX3" y="connsiteY3"/>
              </a:cxn>
            </a:cxnLst>
            <a:rect l="l" t="t" r="r" b="b"/>
            <a:pathLst>
              <a:path w="10926895" h="13716097">
                <a:moveTo>
                  <a:pt x="0" y="0"/>
                </a:moveTo>
                <a:lnTo>
                  <a:pt x="10926895" y="0"/>
                </a:lnTo>
                <a:lnTo>
                  <a:pt x="10926895" y="13716097"/>
                </a:lnTo>
                <a:lnTo>
                  <a:pt x="0" y="13716097"/>
                </a:lnTo>
                <a:close/>
              </a:path>
            </a:pathLst>
          </a:custGeom>
          <a:solidFill>
            <a:srgbClr val="E4EBF5"/>
          </a:solidFill>
        </p:spPr>
        <p:txBody>
          <a:bodyPr wrap="square" anchor="ctr">
            <a:noAutofit/>
          </a:bodyPr>
          <a:lstStyle>
            <a:lvl1pPr marL="0" indent="0" algn="ctr">
              <a:buNone/>
              <a:defRPr sz="1800" b="0" i="0">
                <a:latin typeface="NimbusSanLig" pitchFamily="2" charset="77"/>
              </a:defRPr>
            </a:lvl1pPr>
          </a:lstStyle>
          <a:p>
            <a:endParaRPr lang="en-MN"/>
          </a:p>
        </p:txBody>
      </p:sp>
      <p:sp>
        <p:nvSpPr>
          <p:cNvPr id="22" name="Picture Placeholder 2">
            <a:extLst>
              <a:ext uri="{FF2B5EF4-FFF2-40B4-BE49-F238E27FC236}">
                <a16:creationId xmlns:a16="http://schemas.microsoft.com/office/drawing/2014/main" id="{CDA3289F-6D51-1249-A0F5-284552813161}"/>
              </a:ext>
            </a:extLst>
          </p:cNvPr>
          <p:cNvSpPr>
            <a:spLocks noGrp="1"/>
          </p:cNvSpPr>
          <p:nvPr>
            <p:ph type="pic" sz="quarter" idx="75" hasCustomPrompt="1"/>
          </p:nvPr>
        </p:nvSpPr>
        <p:spPr>
          <a:xfrm rot="5400000">
            <a:off x="6706750" y="2657212"/>
            <a:ext cx="942093" cy="3992396"/>
          </a:xfrm>
          <a:prstGeom prst="rect">
            <a:avLst/>
          </a:prstGeom>
          <a:blipFill>
            <a:blip r:embed="rId2" cstate="screen">
              <a:extLst>
                <a:ext uri="{28A0092B-C50C-407E-A947-70E740481C1C}">
                  <a14:useLocalDpi xmlns:a14="http://schemas.microsoft.com/office/drawing/2010/main"/>
                </a:ext>
              </a:extLst>
            </a:blip>
            <a:stretch>
              <a:fillRect r="-944900" b="-202"/>
            </a:stretch>
          </a:blipFill>
        </p:spPr>
        <p:txBody>
          <a:bodyPr/>
          <a:lstStyle>
            <a:lvl1pPr marL="0" indent="0">
              <a:buNone/>
              <a:defRPr>
                <a:latin typeface="NimbusSanLig" panose="00000400000000000000" pitchFamily="50" charset="0"/>
              </a:defRPr>
            </a:lvl1pPr>
          </a:lstStyle>
          <a:p>
            <a:r>
              <a:rPr lang="en-US"/>
              <a:t> </a:t>
            </a:r>
            <a:endParaRPr lang="en-SE"/>
          </a:p>
        </p:txBody>
      </p:sp>
      <p:sp>
        <p:nvSpPr>
          <p:cNvPr id="15" name="Picture Placeholder 2">
            <a:extLst>
              <a:ext uri="{FF2B5EF4-FFF2-40B4-BE49-F238E27FC236}">
                <a16:creationId xmlns:a16="http://schemas.microsoft.com/office/drawing/2014/main" id="{5FDCDEB1-189C-304C-84FD-5FE8058DDDC4}"/>
              </a:ext>
            </a:extLst>
          </p:cNvPr>
          <p:cNvSpPr>
            <a:spLocks noGrp="1"/>
          </p:cNvSpPr>
          <p:nvPr>
            <p:ph type="pic" sz="quarter" idx="76" hasCustomPrompt="1"/>
          </p:nvPr>
        </p:nvSpPr>
        <p:spPr>
          <a:xfrm>
            <a:off x="7948999" y="296177"/>
            <a:ext cx="917850" cy="139636"/>
          </a:xfrm>
          <a:prstGeom prst="rect">
            <a:avLst/>
          </a:prstGeom>
          <a: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a:blipFill>
        </p:spPr>
        <p:txBody>
          <a:bodyPr/>
          <a:lstStyle>
            <a:lvl1pPr marL="0" indent="0">
              <a:buNone/>
              <a:defRPr>
                <a:latin typeface="NimbusSanLig" panose="00000400000000000000" pitchFamily="50" charset="0"/>
              </a:defRPr>
            </a:lvl1pPr>
          </a:lstStyle>
          <a:p>
            <a:r>
              <a:rPr lang="en-US"/>
              <a:t> </a:t>
            </a:r>
            <a:r>
              <a:rPr lang="en-SE"/>
              <a:t> </a:t>
            </a:r>
          </a:p>
        </p:txBody>
      </p:sp>
      <p:sp>
        <p:nvSpPr>
          <p:cNvPr id="16" name="Picture Placeholder 2">
            <a:extLst>
              <a:ext uri="{FF2B5EF4-FFF2-40B4-BE49-F238E27FC236}">
                <a16:creationId xmlns:a16="http://schemas.microsoft.com/office/drawing/2014/main" id="{40AC2209-C5AE-6D4D-9CF1-01F0C12BB037}"/>
              </a:ext>
            </a:extLst>
          </p:cNvPr>
          <p:cNvSpPr>
            <a:spLocks noGrp="1"/>
          </p:cNvSpPr>
          <p:nvPr>
            <p:ph type="pic" sz="quarter" idx="77" hasCustomPrompt="1"/>
          </p:nvPr>
        </p:nvSpPr>
        <p:spPr>
          <a:xfrm>
            <a:off x="7948999" y="296177"/>
            <a:ext cx="917850" cy="139636"/>
          </a:xfrm>
          <a:prstGeom prst="rect">
            <a:avLst/>
          </a:prstGeom>
          <a:blipFill>
            <a:blip r:embed="rId3" cstate="screen">
              <a:lum bright="100000"/>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a:blipFill>
        </p:spPr>
        <p:txBody>
          <a:bodyPr/>
          <a:lstStyle>
            <a:lvl1pPr marL="0" indent="0">
              <a:buNone/>
              <a:defRPr>
                <a:latin typeface="NimbusSanLig" panose="00000400000000000000" pitchFamily="50" charset="0"/>
              </a:defRPr>
            </a:lvl1pPr>
          </a:lstStyle>
          <a:p>
            <a:r>
              <a:rPr lang="en-US"/>
              <a:t> </a:t>
            </a:r>
            <a:r>
              <a:rPr lang="en-SE"/>
              <a:t> </a:t>
            </a:r>
          </a:p>
        </p:txBody>
      </p:sp>
      <p:sp>
        <p:nvSpPr>
          <p:cNvPr id="14" name="Content Placeholder 2">
            <a:extLst>
              <a:ext uri="{FF2B5EF4-FFF2-40B4-BE49-F238E27FC236}">
                <a16:creationId xmlns:a16="http://schemas.microsoft.com/office/drawing/2014/main" id="{8A63C3A8-80A2-4C8A-BB82-B9920B82231A}"/>
              </a:ext>
            </a:extLst>
          </p:cNvPr>
          <p:cNvSpPr>
            <a:spLocks noGrp="1"/>
          </p:cNvSpPr>
          <p:nvPr>
            <p:ph sz="half" idx="1" hasCustomPrompt="1"/>
          </p:nvPr>
        </p:nvSpPr>
        <p:spPr>
          <a:xfrm>
            <a:off x="476002" y="1879996"/>
            <a:ext cx="4095998" cy="2932636"/>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9" name="Title Placeholder 1">
            <a:extLst>
              <a:ext uri="{FF2B5EF4-FFF2-40B4-BE49-F238E27FC236}">
                <a16:creationId xmlns:a16="http://schemas.microsoft.com/office/drawing/2014/main" id="{CFB0C76A-4984-4EC4-94B3-57FE71F7971D}"/>
              </a:ext>
            </a:extLst>
          </p:cNvPr>
          <p:cNvSpPr>
            <a:spLocks noGrp="1"/>
          </p:cNvSpPr>
          <p:nvPr>
            <p:ph type="title" hasCustomPrompt="1"/>
          </p:nvPr>
        </p:nvSpPr>
        <p:spPr>
          <a:xfrm>
            <a:off x="476001" y="660818"/>
            <a:ext cx="4095998" cy="994172"/>
          </a:xfrm>
          <a:prstGeom prst="rect">
            <a:avLst/>
          </a:prstGeom>
        </p:spPr>
        <p:txBody>
          <a:bodyPr vert="horz" lIns="36000" tIns="45720" rIns="36000" bIns="45720" rtlCol="0" anchor="b" anchorCtr="0">
            <a:noAutofit/>
          </a:bodyPr>
          <a:lstStyle>
            <a:lvl1pPr>
              <a:defRPr/>
            </a:lvl1pPr>
          </a:lstStyle>
          <a:p>
            <a:pPr lvl="0"/>
            <a:r>
              <a:rPr lang="en-US"/>
              <a:t>Title text</a:t>
            </a:r>
          </a:p>
        </p:txBody>
      </p:sp>
    </p:spTree>
    <p:extLst>
      <p:ext uri="{BB962C8B-B14F-4D97-AF65-F5344CB8AC3E}">
        <p14:creationId xmlns:p14="http://schemas.microsoft.com/office/powerpoint/2010/main" val="708307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and Sess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39552" y="1995686"/>
            <a:ext cx="8064896" cy="720080"/>
          </a:xfrm>
        </p:spPr>
        <p:txBody>
          <a:bodyPr>
            <a:normAutofit/>
          </a:bodyPr>
          <a:lstStyle>
            <a:lvl1pPr algn="ctr">
              <a:defRPr sz="2800">
                <a:solidFill>
                  <a:srgbClr val="FDBA12"/>
                </a:solidFill>
                <a:latin typeface="IBM Plex Sans" panose="020B0503050203000203" pitchFamily="34" charset="0"/>
              </a:defRPr>
            </a:lvl1pPr>
          </a:lstStyle>
          <a:p>
            <a:r>
              <a:rPr lang="nb-NO" dirty="0"/>
              <a:t>Klikk for å redigere tittelstil</a:t>
            </a:r>
            <a:endParaRPr lang="en-US" dirty="0"/>
          </a:p>
        </p:txBody>
      </p:sp>
      <p:sp>
        <p:nvSpPr>
          <p:cNvPr id="5" name="Plassholder for tekst 3">
            <a:extLst>
              <a:ext uri="{FF2B5EF4-FFF2-40B4-BE49-F238E27FC236}">
                <a16:creationId xmlns:a16="http://schemas.microsoft.com/office/drawing/2014/main" id="{1CD8EA4B-13CD-40B4-BDDD-B2F23644D47A}"/>
              </a:ext>
            </a:extLst>
          </p:cNvPr>
          <p:cNvSpPr>
            <a:spLocks noGrp="1"/>
          </p:cNvSpPr>
          <p:nvPr>
            <p:ph type="body" sz="quarter" idx="10" hasCustomPrompt="1"/>
          </p:nvPr>
        </p:nvSpPr>
        <p:spPr>
          <a:xfrm>
            <a:off x="539552" y="2931791"/>
            <a:ext cx="8064896" cy="432048"/>
          </a:xfrm>
        </p:spPr>
        <p:txBody>
          <a:bodyPr/>
          <a:lstStyle>
            <a:lvl1pPr marL="0" indent="0" algn="ctr">
              <a:buClr>
                <a:srgbClr val="FDBA12"/>
              </a:buClr>
              <a:buFontTx/>
              <a:buNone/>
              <a:defRPr baseline="0">
                <a:solidFill>
                  <a:schemeClr val="bg1"/>
                </a:solidFill>
                <a:latin typeface="IBM Plex Sans" panose="020B0503050203000203" pitchFamily="34" charset="0"/>
                <a:cs typeface="Museo Sans 100"/>
              </a:defRPr>
            </a:lvl1pPr>
            <a:lvl2pPr marL="457200" indent="0">
              <a:buClr>
                <a:srgbClr val="FDBA12"/>
              </a:buClr>
              <a:buFontTx/>
              <a:buNone/>
              <a:defRPr baseline="0">
                <a:solidFill>
                  <a:schemeClr val="bg1"/>
                </a:solidFill>
                <a:latin typeface="IBM Plex Sans" panose="020B0503050203000203" pitchFamily="34" charset="0"/>
                <a:cs typeface="Museo Sans 100"/>
              </a:defRPr>
            </a:lvl2pPr>
            <a:lvl3pPr marL="914400" indent="0">
              <a:buClr>
                <a:srgbClr val="FDBA12"/>
              </a:buClr>
              <a:buFontTx/>
              <a:buNone/>
              <a:defRPr baseline="0">
                <a:solidFill>
                  <a:schemeClr val="bg1"/>
                </a:solidFill>
                <a:latin typeface="IBM Plex Sans" panose="020B0503050203000203" pitchFamily="34" charset="0"/>
                <a:cs typeface="Museo Sans 100"/>
              </a:defRPr>
            </a:lvl3pPr>
            <a:lvl4pPr marL="1371600" indent="0">
              <a:buClr>
                <a:srgbClr val="FDBA12"/>
              </a:buClr>
              <a:buFontTx/>
              <a:buNone/>
              <a:defRPr baseline="0">
                <a:solidFill>
                  <a:schemeClr val="bg1"/>
                </a:solidFill>
                <a:latin typeface="IBM Plex Sans" panose="020B0503050203000203" pitchFamily="34" charset="0"/>
                <a:cs typeface="Museo Sans 100"/>
              </a:defRPr>
            </a:lvl4pPr>
            <a:lvl5pPr marL="1828800" indent="0">
              <a:buClr>
                <a:srgbClr val="FDBA12"/>
              </a:buClr>
              <a:buFontTx/>
              <a:buNone/>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p:txBody>
      </p:sp>
    </p:spTree>
    <p:extLst>
      <p:ext uri="{BB962C8B-B14F-4D97-AF65-F5344CB8AC3E}">
        <p14:creationId xmlns:p14="http://schemas.microsoft.com/office/powerpoint/2010/main" val="211147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8F95C4E-1091-4AFC-A458-56779C01DEE1}"/>
              </a:ext>
            </a:extLst>
          </p:cNvPr>
          <p:cNvSpPr>
            <a:spLocks noGrp="1"/>
          </p:cNvSpPr>
          <p:nvPr>
            <p:ph type="ctrTitle"/>
          </p:nvPr>
        </p:nvSpPr>
        <p:spPr>
          <a:xfrm>
            <a:off x="539552" y="1995686"/>
            <a:ext cx="8064896" cy="720080"/>
          </a:xfrm>
        </p:spPr>
        <p:txBody>
          <a:bodyPr>
            <a:normAutofit/>
          </a:bodyPr>
          <a:lstStyle>
            <a:lvl1pPr algn="ctr">
              <a:defRPr sz="2800">
                <a:solidFill>
                  <a:srgbClr val="FDBA12"/>
                </a:solidFill>
                <a:latin typeface="IBM Plex Sans" panose="020B0503050203000203" pitchFamily="34" charset="0"/>
              </a:defRPr>
            </a:lvl1pPr>
          </a:lstStyle>
          <a:p>
            <a:r>
              <a:rPr lang="nb-NO" dirty="0"/>
              <a:t>Klikk for å redigere tittelstil</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age D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chemeClr val="bg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8229600" cy="2663825"/>
          </a:xfrm>
        </p:spPr>
        <p:txBody>
          <a:bodyPr/>
          <a:lstStyle>
            <a:lvl1pPr>
              <a:buClr>
                <a:srgbClr val="FDBA12"/>
              </a:buClr>
              <a:defRPr baseline="0">
                <a:solidFill>
                  <a:schemeClr val="bg1"/>
                </a:solidFill>
                <a:latin typeface="IBM Plex Sans" panose="020B0503050203000203" pitchFamily="34" charset="0"/>
                <a:cs typeface="Museo Sans 100"/>
              </a:defRPr>
            </a:lvl1pPr>
            <a:lvl2pPr>
              <a:buClr>
                <a:srgbClr val="FDBA12"/>
              </a:buClr>
              <a:defRPr baseline="0">
                <a:solidFill>
                  <a:schemeClr val="bg1"/>
                </a:solidFill>
                <a:latin typeface="IBM Plex Sans" panose="020B0503050203000203" pitchFamily="34" charset="0"/>
                <a:cs typeface="Museo Sans 100"/>
              </a:defRPr>
            </a:lvl2pPr>
            <a:lvl3pPr>
              <a:buClr>
                <a:srgbClr val="FDBA12"/>
              </a:buClr>
              <a:defRPr baseline="0">
                <a:solidFill>
                  <a:schemeClr val="bg1"/>
                </a:solidFill>
                <a:latin typeface="IBM Plex Sans" panose="020B0503050203000203" pitchFamily="34" charset="0"/>
                <a:cs typeface="Museo Sans 100"/>
              </a:defRPr>
            </a:lvl3pPr>
            <a:lvl4pPr>
              <a:buClr>
                <a:srgbClr val="FDBA12"/>
              </a:buClr>
              <a:defRPr baseline="0">
                <a:solidFill>
                  <a:schemeClr val="bg1"/>
                </a:solidFill>
                <a:latin typeface="IBM Plex Sans" panose="020B0503050203000203" pitchFamily="34" charset="0"/>
                <a:cs typeface="Museo Sans 100"/>
              </a:defRPr>
            </a:lvl4pPr>
            <a:lvl5pPr>
              <a:buClr>
                <a:srgbClr val="FDBA12"/>
              </a:buClr>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age DARK media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chemeClr val="bg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4042792" cy="2663825"/>
          </a:xfrm>
        </p:spPr>
        <p:txBody>
          <a:bodyPr/>
          <a:lstStyle>
            <a:lvl1pPr>
              <a:buClr>
                <a:srgbClr val="FDBA12"/>
              </a:buClr>
              <a:defRPr baseline="0">
                <a:solidFill>
                  <a:schemeClr val="bg1"/>
                </a:solidFill>
                <a:latin typeface="IBM Plex Sans" panose="020B0503050203000203" pitchFamily="34" charset="0"/>
                <a:cs typeface="Museo Sans 100"/>
              </a:defRPr>
            </a:lvl1pPr>
            <a:lvl2pPr>
              <a:buClr>
                <a:srgbClr val="FDBA12"/>
              </a:buClr>
              <a:defRPr baseline="0">
                <a:solidFill>
                  <a:schemeClr val="bg1"/>
                </a:solidFill>
                <a:latin typeface="IBM Plex Sans" panose="020B0503050203000203" pitchFamily="34" charset="0"/>
                <a:cs typeface="Museo Sans 100"/>
              </a:defRPr>
            </a:lvl2pPr>
            <a:lvl3pPr>
              <a:buClr>
                <a:srgbClr val="FDBA12"/>
              </a:buClr>
              <a:defRPr baseline="0">
                <a:solidFill>
                  <a:schemeClr val="bg1"/>
                </a:solidFill>
                <a:latin typeface="IBM Plex Sans" panose="020B0503050203000203" pitchFamily="34" charset="0"/>
                <a:cs typeface="Museo Sans 100"/>
              </a:defRPr>
            </a:lvl3pPr>
            <a:lvl4pPr>
              <a:buClr>
                <a:srgbClr val="FDBA12"/>
              </a:buClr>
              <a:defRPr baseline="0">
                <a:solidFill>
                  <a:schemeClr val="bg1"/>
                </a:solidFill>
                <a:latin typeface="IBM Plex Sans" panose="020B0503050203000203" pitchFamily="34" charset="0"/>
                <a:cs typeface="Museo Sans 100"/>
              </a:defRPr>
            </a:lvl4pPr>
            <a:lvl5pPr>
              <a:buClr>
                <a:srgbClr val="FDBA12"/>
              </a:buClr>
              <a:defRPr baseline="0">
                <a:solidFill>
                  <a:schemeClr val="bg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8" name="Picture Placeholder 6">
            <a:extLst>
              <a:ext uri="{FF2B5EF4-FFF2-40B4-BE49-F238E27FC236}">
                <a16:creationId xmlns:a16="http://schemas.microsoft.com/office/drawing/2014/main" id="{C619DA90-5716-16E7-D0C6-E0AD562F6B2B}"/>
              </a:ext>
            </a:extLst>
          </p:cNvPr>
          <p:cNvSpPr>
            <a:spLocks noGrp="1"/>
          </p:cNvSpPr>
          <p:nvPr>
            <p:ph type="pic" sz="quarter" idx="11"/>
          </p:nvPr>
        </p:nvSpPr>
        <p:spPr>
          <a:xfrm>
            <a:off x="4716463" y="1563688"/>
            <a:ext cx="3970337" cy="2663825"/>
          </a:xfrm>
        </p:spPr>
        <p:txBody>
          <a:bodyPr/>
          <a:lstStyle>
            <a:lvl1pPr>
              <a:defRPr>
                <a:solidFill>
                  <a:schemeClr val="bg1"/>
                </a:solidFill>
              </a:defRPr>
            </a:lvl1pPr>
          </a:lstStyle>
          <a:p>
            <a:endParaRPr lang="en-US" dirty="0"/>
          </a:p>
        </p:txBody>
      </p:sp>
    </p:spTree>
    <p:extLst>
      <p:ext uri="{BB962C8B-B14F-4D97-AF65-F5344CB8AC3E}">
        <p14:creationId xmlns:p14="http://schemas.microsoft.com/office/powerpoint/2010/main" val="3021604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age L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rgbClr val="34374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8229600" cy="2663825"/>
          </a:xfrm>
        </p:spPr>
        <p:txBody>
          <a:bodyPr/>
          <a:lstStyle>
            <a:lvl1pPr>
              <a:buClr>
                <a:srgbClr val="FDBA12"/>
              </a:buClr>
              <a:defRPr baseline="0">
                <a:solidFill>
                  <a:srgbClr val="343741"/>
                </a:solidFill>
                <a:latin typeface="IBM Plex Sans" panose="020B0503050203000203" pitchFamily="34" charset="0"/>
                <a:cs typeface="Museo Sans 100"/>
              </a:defRPr>
            </a:lvl1pPr>
            <a:lvl2pPr>
              <a:buClr>
                <a:srgbClr val="FDBA12"/>
              </a:buClr>
              <a:defRPr baseline="0">
                <a:solidFill>
                  <a:srgbClr val="343741"/>
                </a:solidFill>
                <a:latin typeface="IBM Plex Sans" panose="020B0503050203000203" pitchFamily="34" charset="0"/>
                <a:cs typeface="Museo Sans 100"/>
              </a:defRPr>
            </a:lvl2pPr>
            <a:lvl3pPr>
              <a:buClr>
                <a:srgbClr val="FDBA12"/>
              </a:buClr>
              <a:defRPr baseline="0">
                <a:solidFill>
                  <a:srgbClr val="343741"/>
                </a:solidFill>
                <a:latin typeface="IBM Plex Sans" panose="020B0503050203000203" pitchFamily="34" charset="0"/>
                <a:cs typeface="Museo Sans 100"/>
              </a:defRPr>
            </a:lvl3pPr>
            <a:lvl4pPr>
              <a:buClr>
                <a:srgbClr val="FDBA12"/>
              </a:buClr>
              <a:defRPr baseline="0">
                <a:solidFill>
                  <a:srgbClr val="343741"/>
                </a:solidFill>
                <a:latin typeface="IBM Plex Sans" panose="020B0503050203000203" pitchFamily="34" charset="0"/>
                <a:cs typeface="Museo Sans 100"/>
              </a:defRPr>
            </a:lvl4pPr>
            <a:lvl5pPr>
              <a:buClr>
                <a:srgbClr val="FDBA12"/>
              </a:buClr>
              <a:defRPr baseline="0">
                <a:solidFill>
                  <a:srgbClr val="34374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Tree>
    <p:extLst>
      <p:ext uri="{BB962C8B-B14F-4D97-AF65-F5344CB8AC3E}">
        <p14:creationId xmlns:p14="http://schemas.microsoft.com/office/powerpoint/2010/main" val="3943087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age LIGHT media righ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baseline="0">
                <a:solidFill>
                  <a:srgbClr val="343741"/>
                </a:solidFill>
                <a:latin typeface="IBM Plex Sans" panose="020B0503050203000203" pitchFamily="34" charset="0"/>
              </a:defRPr>
            </a:lvl1pPr>
          </a:lstStyle>
          <a:p>
            <a:r>
              <a:rPr lang="nb-NO" dirty="0"/>
              <a:t>Klikk for å redigere tittelstil</a:t>
            </a:r>
            <a:endParaRPr lang="en-US" dirty="0"/>
          </a:p>
        </p:txBody>
      </p:sp>
      <p:sp>
        <p:nvSpPr>
          <p:cNvPr id="4" name="Plassholder for tekst 3"/>
          <p:cNvSpPr>
            <a:spLocks noGrp="1"/>
          </p:cNvSpPr>
          <p:nvPr>
            <p:ph type="body" sz="quarter" idx="10"/>
          </p:nvPr>
        </p:nvSpPr>
        <p:spPr>
          <a:xfrm>
            <a:off x="457200" y="1563688"/>
            <a:ext cx="4114800" cy="2663825"/>
          </a:xfrm>
        </p:spPr>
        <p:txBody>
          <a:bodyPr/>
          <a:lstStyle>
            <a:lvl1pPr>
              <a:buClr>
                <a:srgbClr val="FDBA12"/>
              </a:buClr>
              <a:defRPr baseline="0">
                <a:solidFill>
                  <a:srgbClr val="343741"/>
                </a:solidFill>
                <a:latin typeface="IBM Plex Sans" panose="020B0503050203000203" pitchFamily="34" charset="0"/>
                <a:cs typeface="Museo Sans 100"/>
              </a:defRPr>
            </a:lvl1pPr>
            <a:lvl2pPr>
              <a:buClr>
                <a:srgbClr val="FDBA12"/>
              </a:buClr>
              <a:defRPr baseline="0">
                <a:solidFill>
                  <a:srgbClr val="343741"/>
                </a:solidFill>
                <a:latin typeface="IBM Plex Sans" panose="020B0503050203000203" pitchFamily="34" charset="0"/>
                <a:cs typeface="Museo Sans 100"/>
              </a:defRPr>
            </a:lvl2pPr>
            <a:lvl3pPr>
              <a:buClr>
                <a:srgbClr val="FDBA12"/>
              </a:buClr>
              <a:defRPr baseline="0">
                <a:solidFill>
                  <a:srgbClr val="343741"/>
                </a:solidFill>
                <a:latin typeface="IBM Plex Sans" panose="020B0503050203000203" pitchFamily="34" charset="0"/>
                <a:cs typeface="Museo Sans 100"/>
              </a:defRPr>
            </a:lvl3pPr>
            <a:lvl4pPr>
              <a:buClr>
                <a:srgbClr val="FDBA12"/>
              </a:buClr>
              <a:defRPr baseline="0">
                <a:solidFill>
                  <a:srgbClr val="343741"/>
                </a:solidFill>
                <a:latin typeface="IBM Plex Sans" panose="020B0503050203000203" pitchFamily="34" charset="0"/>
                <a:cs typeface="Museo Sans 100"/>
              </a:defRPr>
            </a:lvl4pPr>
            <a:lvl5pPr>
              <a:buClr>
                <a:srgbClr val="FDBA12"/>
              </a:buClr>
              <a:defRPr baseline="0">
                <a:solidFill>
                  <a:srgbClr val="343741"/>
                </a:solidFill>
                <a:latin typeface="IBM Plex Sans" panose="020B0503050203000203" pitchFamily="34" charset="0"/>
                <a:cs typeface="Museo Sans 100"/>
              </a:defRPr>
            </a:lvl5p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p>
        </p:txBody>
      </p:sp>
      <p:sp>
        <p:nvSpPr>
          <p:cNvPr id="6" name="Picture Placeholder 6">
            <a:extLst>
              <a:ext uri="{FF2B5EF4-FFF2-40B4-BE49-F238E27FC236}">
                <a16:creationId xmlns:a16="http://schemas.microsoft.com/office/drawing/2014/main" id="{C01918F4-FC6F-654D-B51C-427897755767}"/>
              </a:ext>
            </a:extLst>
          </p:cNvPr>
          <p:cNvSpPr>
            <a:spLocks noGrp="1"/>
          </p:cNvSpPr>
          <p:nvPr>
            <p:ph type="pic" sz="quarter" idx="11"/>
          </p:nvPr>
        </p:nvSpPr>
        <p:spPr>
          <a:xfrm>
            <a:off x="4716463" y="1563688"/>
            <a:ext cx="3970337" cy="2663825"/>
          </a:xfrm>
        </p:spPr>
        <p:txBody>
          <a:bodyPr/>
          <a:lstStyle/>
          <a:p>
            <a:endParaRPr lang="en-US"/>
          </a:p>
        </p:txBody>
      </p:sp>
    </p:spTree>
    <p:extLst>
      <p:ext uri="{BB962C8B-B14F-4D97-AF65-F5344CB8AC3E}">
        <p14:creationId xmlns:p14="http://schemas.microsoft.com/office/powerpoint/2010/main" val="3371785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Media inser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60A42B-155C-4E38-B2A4-05F9B3773F2D}"/>
              </a:ext>
            </a:extLst>
          </p:cNvPr>
          <p:cNvSpPr>
            <a:spLocks noGrp="1"/>
          </p:cNvSpPr>
          <p:nvPr>
            <p:ph sz="quarter" idx="10"/>
          </p:nvPr>
        </p:nvSpPr>
        <p:spPr>
          <a:xfrm>
            <a:off x="468313" y="411510"/>
            <a:ext cx="8208143" cy="4176464"/>
          </a:xfrm>
        </p:spPr>
        <p:txBody>
          <a:bodyPr/>
          <a:lstStyle>
            <a:lvl1pPr>
              <a:buClr>
                <a:srgbClr val="FDBA12"/>
              </a:buClr>
              <a:defRPr/>
            </a:lvl1pPr>
            <a:lvl2pPr>
              <a:buClr>
                <a:srgbClr val="FDBA12"/>
              </a:buClr>
              <a:defRPr/>
            </a:lvl2pPr>
            <a:lvl3pPr>
              <a:buClr>
                <a:srgbClr val="FDBA12"/>
              </a:buClr>
              <a:defRPr/>
            </a:lvl3pPr>
            <a:lvl4pPr>
              <a:buClr>
                <a:srgbClr val="FDBA12"/>
              </a:buClr>
              <a:defRPr/>
            </a:lvl4pPr>
            <a:lvl5pPr>
              <a:buClr>
                <a:srgbClr val="FDBA12"/>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2194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6876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555526"/>
            <a:ext cx="8229600" cy="914400"/>
          </a:xfrm>
          <a:prstGeom prst="rect">
            <a:avLst/>
          </a:prstGeom>
        </p:spPr>
        <p:txBody>
          <a:bodyPr vert="horz" lIns="91440" tIns="45720" rIns="91440" bIns="45720" rtlCol="0" anchor="ctr">
            <a:normAutofit/>
          </a:bodyPr>
          <a:lstStyle/>
          <a:p>
            <a:r>
              <a:rPr lang="nb-NO" dirty="0"/>
              <a:t>Klikk for å redigere tittelstil</a:t>
            </a:r>
            <a:endParaRPr lang="en-US" dirty="0"/>
          </a:p>
        </p:txBody>
      </p:sp>
      <p:sp>
        <p:nvSpPr>
          <p:cNvPr id="3" name="Text Placeholder 2"/>
          <p:cNvSpPr>
            <a:spLocks noGrp="1"/>
          </p:cNvSpPr>
          <p:nvPr>
            <p:ph type="body" idx="1"/>
          </p:nvPr>
        </p:nvSpPr>
        <p:spPr>
          <a:xfrm>
            <a:off x="457200" y="1469927"/>
            <a:ext cx="8229600" cy="2822972"/>
          </a:xfrm>
          <a:prstGeom prst="rect">
            <a:avLst/>
          </a:prstGeom>
        </p:spPr>
        <p:txBody>
          <a:bodyPr vert="horz" lIns="91440" tIns="45720" rIns="91440" bIns="45720" rtlCol="0">
            <a:normAutofit/>
          </a:bodyPr>
          <a:lstStyle/>
          <a:p>
            <a:pPr lvl="0"/>
            <a:r>
              <a:rPr lang="nb-NO" dirty="0"/>
              <a:t>Klikk for å redigere tekststiler i malen</a:t>
            </a:r>
          </a:p>
          <a:p>
            <a:pPr lvl="1"/>
            <a:r>
              <a:rPr lang="nb-NO" dirty="0"/>
              <a:t>Andre nivå</a:t>
            </a:r>
          </a:p>
          <a:p>
            <a:pPr lvl="2"/>
            <a:r>
              <a:rPr lang="nb-NO" dirty="0"/>
              <a:t>Tredje nivå</a:t>
            </a:r>
          </a:p>
          <a:p>
            <a:pPr lvl="3"/>
            <a:r>
              <a:rPr lang="nb-NO" dirty="0"/>
              <a:t>Fjerde nivå</a:t>
            </a:r>
          </a:p>
          <a:p>
            <a:pPr lvl="4"/>
            <a:r>
              <a:rPr lang="nb-NO" dirty="0"/>
              <a:t>Femte nivå</a:t>
            </a:r>
            <a:endParaRPr lang="en-US" dirty="0"/>
          </a:p>
        </p:txBody>
      </p:sp>
    </p:spTree>
  </p:cSld>
  <p:clrMap bg1="lt1" tx1="dk1" bg2="lt2" tx2="dk2" accent1="accent1" accent2="accent2" accent3="accent3" accent4="accent4" accent5="accent5" accent6="accent6" hlink="hlink" folHlink="folHlink"/>
  <p:sldLayoutIdLst>
    <p:sldLayoutId id="2147483690" r:id="rId1"/>
    <p:sldLayoutId id="2147483693" r:id="rId2"/>
    <p:sldLayoutId id="2147483649" r:id="rId3"/>
    <p:sldLayoutId id="2147483655" r:id="rId4"/>
    <p:sldLayoutId id="2147483695" r:id="rId5"/>
    <p:sldLayoutId id="2147483692" r:id="rId6"/>
    <p:sldLayoutId id="2147483696" r:id="rId7"/>
    <p:sldLayoutId id="2147483694" r:id="rId8"/>
    <p:sldLayoutId id="2147483691" r:id="rId9"/>
    <p:sldLayoutId id="2147483697" r:id="rId10"/>
    <p:sldLayoutId id="2147483698" r:id="rId11"/>
    <p:sldLayoutId id="2147483699" r:id="rId12"/>
    <p:sldLayoutId id="2147483700" r:id="rId13"/>
    <p:sldLayoutId id="2147483701" r:id="rId14"/>
  </p:sldLayoutIdLst>
  <p:hf sldNum="0" hdr="0" ftr="0" dt="0"/>
  <p:txStyles>
    <p:titleStyle>
      <a:lvl1pPr algn="l" defTabSz="457200" rtl="0" eaLnBrk="1" latinLnBrk="0" hangingPunct="1">
        <a:spcBef>
          <a:spcPct val="0"/>
        </a:spcBef>
        <a:buNone/>
        <a:defRPr sz="3200" kern="1200" baseline="0">
          <a:solidFill>
            <a:srgbClr val="343741"/>
          </a:solidFill>
          <a:latin typeface="IBM Plex Sans" panose="020B0503050203000203" pitchFamily="34" charset="0"/>
          <a:ea typeface="+mj-ea"/>
          <a:cs typeface="Museo Sans 100"/>
        </a:defRPr>
      </a:lvl1pPr>
    </p:titleStyle>
    <p:bodyStyle>
      <a:lvl1pPr marL="342900" indent="-342900" algn="l" defTabSz="457200" rtl="0" eaLnBrk="1" latinLnBrk="0" hangingPunct="1">
        <a:spcBef>
          <a:spcPct val="20000"/>
        </a:spcBef>
        <a:buClr>
          <a:srgbClr val="FDBA12"/>
        </a:buClr>
        <a:buFont typeface="Arial"/>
        <a:buChar char="•"/>
        <a:defRPr sz="2000" b="0" i="0" strike="noStrike" kern="1200" baseline="0">
          <a:solidFill>
            <a:srgbClr val="343741"/>
          </a:solidFill>
          <a:latin typeface="IBM Plex Sans" panose="020B0503050203000203" pitchFamily="34" charset="0"/>
          <a:ea typeface="+mn-ea"/>
          <a:cs typeface="Museo Sans 300"/>
        </a:defRPr>
      </a:lvl1pPr>
      <a:lvl2pPr marL="742950" indent="-28575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2pPr>
      <a:lvl3pPr marL="1257300" indent="-342900" algn="l" defTabSz="457200" rtl="0" eaLnBrk="1" latinLnBrk="0" hangingPunct="1">
        <a:spcBef>
          <a:spcPct val="20000"/>
        </a:spcBef>
        <a:buClr>
          <a:srgbClr val="FDBA12"/>
        </a:buClr>
        <a:buFont typeface="Arial"/>
        <a:buChar char="•"/>
        <a:defRPr sz="1800" b="0" i="0" kern="1200" baseline="0">
          <a:solidFill>
            <a:srgbClr val="343741"/>
          </a:solidFill>
          <a:latin typeface="IBM Plex Sans" panose="020B0503050203000203" pitchFamily="34" charset="0"/>
          <a:ea typeface="+mn-ea"/>
          <a:cs typeface="Museo Sans 300"/>
        </a:defRPr>
      </a:lvl3pPr>
      <a:lvl4pPr marL="16002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4pPr>
      <a:lvl5pPr marL="2057400" indent="-228600" algn="l" defTabSz="457200" rtl="0" eaLnBrk="1" latinLnBrk="0" hangingPunct="1">
        <a:spcBef>
          <a:spcPct val="20000"/>
        </a:spcBef>
        <a:buClr>
          <a:srgbClr val="FDBA12"/>
        </a:buClr>
        <a:buFont typeface="Arial"/>
        <a:buChar char="•"/>
        <a:defRPr sz="1400" b="0" i="0" kern="1200" baseline="0">
          <a:solidFill>
            <a:srgbClr val="343741"/>
          </a:solidFill>
          <a:latin typeface="IBM Plex Sans" panose="020B0503050203000203" pitchFamily="34" charset="0"/>
          <a:ea typeface="+mn-ea"/>
          <a:cs typeface="Museo Sans 30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06914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CA3C81-5100-4639-A738-5361186A41D4}"/>
              </a:ext>
            </a:extLst>
          </p:cNvPr>
          <p:cNvSpPr>
            <a:spLocks noGrp="1"/>
          </p:cNvSpPr>
          <p:nvPr>
            <p:ph sz="half" idx="1"/>
          </p:nvPr>
        </p:nvSpPr>
        <p:spPr/>
        <p:txBody>
          <a:bodyPr/>
          <a:lstStyle/>
          <a:p>
            <a:r>
              <a:rPr lang="en-GB" dirty="0"/>
              <a:t>TCP performance improvements</a:t>
            </a:r>
          </a:p>
          <a:p>
            <a:pPr lvl="1"/>
            <a:r>
              <a:rPr lang="en-GB" i="1" dirty="0"/>
              <a:t>“Windows Server 2022 uses TCP </a:t>
            </a:r>
            <a:r>
              <a:rPr lang="en-GB" i="1" dirty="0" err="1"/>
              <a:t>HyStart</a:t>
            </a:r>
            <a:r>
              <a:rPr lang="en-GB" i="1" dirty="0"/>
              <a:t>++ to reduce packet loss during connection start-up (especially in high-speed networks) and RACK to reduce Retransmit </a:t>
            </a:r>
            <a:r>
              <a:rPr lang="en-GB" i="1" dirty="0" err="1"/>
              <a:t>TimeOuts</a:t>
            </a:r>
            <a:r>
              <a:rPr lang="en-GB" i="1" dirty="0"/>
              <a:t> (RTO). These features are enabled in the transport stack by default and provide a smoother network data flow with better performance at high speeds. Windows Server 2022 and Windows 11 both have this new capability.”</a:t>
            </a:r>
            <a:endParaRPr lang="en-US" i="1" dirty="0"/>
          </a:p>
          <a:p>
            <a:endParaRPr lang="en-US" dirty="0"/>
          </a:p>
        </p:txBody>
      </p:sp>
      <p:sp>
        <p:nvSpPr>
          <p:cNvPr id="3" name="Title 2">
            <a:extLst>
              <a:ext uri="{FF2B5EF4-FFF2-40B4-BE49-F238E27FC236}">
                <a16:creationId xmlns:a16="http://schemas.microsoft.com/office/drawing/2014/main" id="{0C876411-F7EB-4F5F-89AE-029A0984E1B4}"/>
              </a:ext>
            </a:extLst>
          </p:cNvPr>
          <p:cNvSpPr>
            <a:spLocks noGrp="1"/>
          </p:cNvSpPr>
          <p:nvPr>
            <p:ph type="title"/>
          </p:nvPr>
        </p:nvSpPr>
        <p:spPr/>
        <p:txBody>
          <a:bodyPr/>
          <a:lstStyle/>
          <a:p>
            <a:r>
              <a:rPr lang="en-US" dirty="0"/>
              <a:t>More cool stuff</a:t>
            </a:r>
          </a:p>
        </p:txBody>
      </p:sp>
    </p:spTree>
    <p:extLst>
      <p:ext uri="{BB962C8B-B14F-4D97-AF65-F5344CB8AC3E}">
        <p14:creationId xmlns:p14="http://schemas.microsoft.com/office/powerpoint/2010/main" val="960529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CA3C81-5100-4639-A738-5361186A41D4}"/>
              </a:ext>
            </a:extLst>
          </p:cNvPr>
          <p:cNvSpPr>
            <a:spLocks noGrp="1"/>
          </p:cNvSpPr>
          <p:nvPr>
            <p:ph sz="half" idx="1"/>
          </p:nvPr>
        </p:nvSpPr>
        <p:spPr/>
        <p:txBody>
          <a:bodyPr/>
          <a:lstStyle/>
          <a:p>
            <a:pPr marL="0" indent="0">
              <a:buNone/>
            </a:pPr>
            <a:r>
              <a:rPr lang="en-GB" dirty="0"/>
              <a:t>Virtual switches is updated with </a:t>
            </a:r>
            <a:r>
              <a:rPr lang="en-GB" i="1" dirty="0"/>
              <a:t>Receive Segment Coalescing (RSC)</a:t>
            </a:r>
            <a:r>
              <a:rPr lang="en-GB" dirty="0"/>
              <a:t>. </a:t>
            </a:r>
          </a:p>
          <a:p>
            <a:pPr marL="0" indent="0">
              <a:buNone/>
            </a:pPr>
            <a:r>
              <a:rPr lang="en-GB" dirty="0"/>
              <a:t>This allows the hypervisor network to coalesce packets and process as one larger segment. CPU cycles are reduced, and segments will remain coalesced across the entire data path until processed by the intended application. This means improved performance in both network traffic from an external host, received by a virtual NIC, as well as from a virtual NIC to another virtual NIC on the same host.</a:t>
            </a:r>
            <a:endParaRPr lang="en-US" dirty="0"/>
          </a:p>
        </p:txBody>
      </p:sp>
      <p:sp>
        <p:nvSpPr>
          <p:cNvPr id="3" name="Title 2">
            <a:extLst>
              <a:ext uri="{FF2B5EF4-FFF2-40B4-BE49-F238E27FC236}">
                <a16:creationId xmlns:a16="http://schemas.microsoft.com/office/drawing/2014/main" id="{0C876411-F7EB-4F5F-89AE-029A0984E1B4}"/>
              </a:ext>
            </a:extLst>
          </p:cNvPr>
          <p:cNvSpPr>
            <a:spLocks noGrp="1"/>
          </p:cNvSpPr>
          <p:nvPr>
            <p:ph type="title"/>
          </p:nvPr>
        </p:nvSpPr>
        <p:spPr/>
        <p:txBody>
          <a:bodyPr/>
          <a:lstStyle/>
          <a:p>
            <a:r>
              <a:rPr lang="en-GB" dirty="0"/>
              <a:t>The Hyper-V virtual switch</a:t>
            </a:r>
          </a:p>
        </p:txBody>
      </p:sp>
    </p:spTree>
    <p:extLst>
      <p:ext uri="{BB962C8B-B14F-4D97-AF65-F5344CB8AC3E}">
        <p14:creationId xmlns:p14="http://schemas.microsoft.com/office/powerpoint/2010/main" val="2138224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CA3C81-5100-4639-A738-5361186A41D4}"/>
              </a:ext>
            </a:extLst>
          </p:cNvPr>
          <p:cNvSpPr>
            <a:spLocks noGrp="1"/>
          </p:cNvSpPr>
          <p:nvPr>
            <p:ph sz="half" idx="1"/>
          </p:nvPr>
        </p:nvSpPr>
        <p:spPr/>
        <p:txBody>
          <a:bodyPr>
            <a:normAutofit/>
          </a:bodyPr>
          <a:lstStyle/>
          <a:p>
            <a:r>
              <a:rPr lang="en-GB" dirty="0"/>
              <a:t>Migrate local users and groups to the new server.</a:t>
            </a:r>
          </a:p>
          <a:p>
            <a:r>
              <a:rPr lang="en-GB" dirty="0"/>
              <a:t>Migrate storage from failover clusters, migrate to failover clusters, and migrate between standalone servers and failover clusters.</a:t>
            </a:r>
          </a:p>
          <a:p>
            <a:r>
              <a:rPr lang="en-GB" dirty="0"/>
              <a:t>Migrate storage from a Linux server that uses Samba.</a:t>
            </a:r>
          </a:p>
          <a:p>
            <a:r>
              <a:rPr lang="en-GB" dirty="0"/>
              <a:t>More easily synchronize migrated shares into Azure by using Azure File Sync.</a:t>
            </a:r>
          </a:p>
          <a:p>
            <a:r>
              <a:rPr lang="en-GB" dirty="0"/>
              <a:t>Migrate to new networks such as Azure.</a:t>
            </a:r>
          </a:p>
          <a:p>
            <a:r>
              <a:rPr lang="en-GB" dirty="0"/>
              <a:t>Migrate NetApp CIFS servers from NetApp FAS arrays to Windows servers and clusters.</a:t>
            </a:r>
            <a:endParaRPr lang="en-US" dirty="0"/>
          </a:p>
        </p:txBody>
      </p:sp>
      <p:sp>
        <p:nvSpPr>
          <p:cNvPr id="3" name="Title 2">
            <a:extLst>
              <a:ext uri="{FF2B5EF4-FFF2-40B4-BE49-F238E27FC236}">
                <a16:creationId xmlns:a16="http://schemas.microsoft.com/office/drawing/2014/main" id="{0C876411-F7EB-4F5F-89AE-029A0984E1B4}"/>
              </a:ext>
            </a:extLst>
          </p:cNvPr>
          <p:cNvSpPr>
            <a:spLocks noGrp="1"/>
          </p:cNvSpPr>
          <p:nvPr>
            <p:ph type="title"/>
          </p:nvPr>
        </p:nvSpPr>
        <p:spPr/>
        <p:txBody>
          <a:bodyPr/>
          <a:lstStyle/>
          <a:p>
            <a:pPr marL="0" indent="0">
              <a:buNone/>
            </a:pPr>
            <a:r>
              <a:rPr lang="en-GB" dirty="0"/>
              <a:t>Storage Migration Service in WS2022</a:t>
            </a:r>
          </a:p>
        </p:txBody>
      </p:sp>
    </p:spTree>
    <p:extLst>
      <p:ext uri="{BB962C8B-B14F-4D97-AF65-F5344CB8AC3E}">
        <p14:creationId xmlns:p14="http://schemas.microsoft.com/office/powerpoint/2010/main" val="3694084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800632A-FC48-4871-8CC5-6724B1D119C3}"/>
              </a:ext>
            </a:extLst>
          </p:cNvPr>
          <p:cNvSpPr>
            <a:spLocks noGrp="1"/>
          </p:cNvSpPr>
          <p:nvPr>
            <p:ph sz="half" idx="1"/>
          </p:nvPr>
        </p:nvSpPr>
        <p:spPr/>
        <p:txBody>
          <a:bodyPr/>
          <a:lstStyle/>
          <a:p>
            <a:r>
              <a:rPr lang="en-US"/>
              <a:t>DNS over HTTPS (</a:t>
            </a:r>
            <a:r>
              <a:rPr lang="en-US" err="1"/>
              <a:t>DoH</a:t>
            </a:r>
            <a:r>
              <a:rPr lang="en-US"/>
              <a:t>)</a:t>
            </a:r>
          </a:p>
          <a:p>
            <a:pPr lvl="1"/>
            <a:r>
              <a:rPr lang="en-US"/>
              <a:t>But only as a client connecting to other DNS servers that supports </a:t>
            </a:r>
            <a:r>
              <a:rPr lang="en-US" err="1"/>
              <a:t>DoH</a:t>
            </a:r>
            <a:r>
              <a:rPr lang="en-US"/>
              <a:t>, since Windows Server 2022 DNS is not supporting it…</a:t>
            </a:r>
          </a:p>
          <a:p>
            <a:endParaRPr lang="en-US"/>
          </a:p>
        </p:txBody>
      </p:sp>
      <p:sp>
        <p:nvSpPr>
          <p:cNvPr id="3" name="Title 2">
            <a:extLst>
              <a:ext uri="{FF2B5EF4-FFF2-40B4-BE49-F238E27FC236}">
                <a16:creationId xmlns:a16="http://schemas.microsoft.com/office/drawing/2014/main" id="{A36B20A5-9D99-4077-9A2B-B2B11D9949A9}"/>
              </a:ext>
            </a:extLst>
          </p:cNvPr>
          <p:cNvSpPr>
            <a:spLocks noGrp="1"/>
          </p:cNvSpPr>
          <p:nvPr>
            <p:ph type="title"/>
          </p:nvPr>
        </p:nvSpPr>
        <p:spPr/>
        <p:txBody>
          <a:bodyPr/>
          <a:lstStyle/>
          <a:p>
            <a:r>
              <a:rPr lang="en-US"/>
              <a:t>This could have been great, but</a:t>
            </a:r>
          </a:p>
        </p:txBody>
      </p:sp>
    </p:spTree>
    <p:extLst>
      <p:ext uri="{BB962C8B-B14F-4D97-AF65-F5344CB8AC3E}">
        <p14:creationId xmlns:p14="http://schemas.microsoft.com/office/powerpoint/2010/main" val="3647256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036F4A26-942D-4CFB-925F-5D8EE8A707E3}"/>
              </a:ext>
            </a:extLst>
          </p:cNvPr>
          <p:cNvPicPr>
            <a:picLocks noGrp="1" noChangeAspect="1"/>
          </p:cNvPicPr>
          <p:nvPr>
            <p:ph type="pic" sz="quarter" idx="12"/>
          </p:nvPr>
        </p:nvPicPr>
        <p:blipFill rotWithShape="1">
          <a:blip r:embed="rId2"/>
          <a:srcRect l="-212" t="5080" r="39647" b="-1053"/>
          <a:stretch/>
        </p:blipFill>
        <p:spPr>
          <a:xfrm>
            <a:off x="5395649" y="660818"/>
            <a:ext cx="3564294" cy="3521545"/>
          </a:xfrm>
        </p:spPr>
      </p:pic>
      <p:sp>
        <p:nvSpPr>
          <p:cNvPr id="3" name="Picture Placeholder 2">
            <a:extLst>
              <a:ext uri="{FF2B5EF4-FFF2-40B4-BE49-F238E27FC236}">
                <a16:creationId xmlns:a16="http://schemas.microsoft.com/office/drawing/2014/main" id="{09F7CF93-B369-4FD5-BBAC-2A2E443134E8}"/>
              </a:ext>
            </a:extLst>
          </p:cNvPr>
          <p:cNvSpPr>
            <a:spLocks noGrp="1"/>
          </p:cNvSpPr>
          <p:nvPr>
            <p:ph type="pic" sz="quarter" idx="75"/>
          </p:nvPr>
        </p:nvSpPr>
        <p:spPr/>
      </p:sp>
      <p:sp>
        <p:nvSpPr>
          <p:cNvPr id="6" name="Picture Placeholder 5">
            <a:extLst>
              <a:ext uri="{FF2B5EF4-FFF2-40B4-BE49-F238E27FC236}">
                <a16:creationId xmlns:a16="http://schemas.microsoft.com/office/drawing/2014/main" id="{0DAFDC6F-BE84-48AC-8072-C28A4D2C5CB7}"/>
              </a:ext>
            </a:extLst>
          </p:cNvPr>
          <p:cNvSpPr>
            <a:spLocks noGrp="1"/>
          </p:cNvSpPr>
          <p:nvPr>
            <p:ph type="pic" sz="quarter" idx="76"/>
          </p:nvPr>
        </p:nvSpPr>
        <p:spPr/>
      </p:sp>
      <p:sp>
        <p:nvSpPr>
          <p:cNvPr id="7" name="Picture Placeholder 6">
            <a:extLst>
              <a:ext uri="{FF2B5EF4-FFF2-40B4-BE49-F238E27FC236}">
                <a16:creationId xmlns:a16="http://schemas.microsoft.com/office/drawing/2014/main" id="{F3EB2DBC-2CB1-4562-A013-4C08A195BFAF}"/>
              </a:ext>
            </a:extLst>
          </p:cNvPr>
          <p:cNvSpPr>
            <a:spLocks noGrp="1"/>
          </p:cNvSpPr>
          <p:nvPr>
            <p:ph type="pic" sz="quarter" idx="77"/>
          </p:nvPr>
        </p:nvSpPr>
        <p:spPr/>
      </p:sp>
      <p:sp>
        <p:nvSpPr>
          <p:cNvPr id="5" name="Content Placeholder 4">
            <a:extLst>
              <a:ext uri="{FF2B5EF4-FFF2-40B4-BE49-F238E27FC236}">
                <a16:creationId xmlns:a16="http://schemas.microsoft.com/office/drawing/2014/main" id="{EEAE9985-B164-4894-A421-33E92D5A037E}"/>
              </a:ext>
            </a:extLst>
          </p:cNvPr>
          <p:cNvSpPr>
            <a:spLocks noGrp="1"/>
          </p:cNvSpPr>
          <p:nvPr>
            <p:ph sz="half" idx="1"/>
          </p:nvPr>
        </p:nvSpPr>
        <p:spPr/>
        <p:txBody>
          <a:bodyPr>
            <a:normAutofit fontScale="92500" lnSpcReduction="20000"/>
          </a:bodyPr>
          <a:lstStyle/>
          <a:p>
            <a:r>
              <a:rPr lang="en-US"/>
              <a:t>Hyper-V is not dead, </a:t>
            </a:r>
            <a:r>
              <a:rPr lang="en-US" err="1"/>
              <a:t>AzHCI</a:t>
            </a:r>
            <a:r>
              <a:rPr lang="en-US"/>
              <a:t> is the focus</a:t>
            </a:r>
          </a:p>
          <a:p>
            <a:r>
              <a:rPr lang="en-US"/>
              <a:t>New “SKU”</a:t>
            </a:r>
          </a:p>
          <a:p>
            <a:pPr lvl="1"/>
            <a:r>
              <a:rPr lang="en-US"/>
              <a:t>Windows Server 2022: Azure Edition</a:t>
            </a:r>
          </a:p>
          <a:p>
            <a:pPr lvl="1"/>
            <a:r>
              <a:rPr lang="en-US" b="0" i="0">
                <a:solidFill>
                  <a:srgbClr val="171717"/>
                </a:solidFill>
                <a:effectLst/>
                <a:latin typeface="Segoe UI" panose="020B0502040204020203" pitchFamily="34" charset="0"/>
              </a:rPr>
              <a:t>Azure Extended Network</a:t>
            </a:r>
          </a:p>
          <a:p>
            <a:pPr lvl="1"/>
            <a:r>
              <a:rPr lang="en-US"/>
              <a:t>SMB over QUIC</a:t>
            </a:r>
          </a:p>
          <a:p>
            <a:pPr lvl="1"/>
            <a:r>
              <a:rPr lang="en-US" b="0" i="0" err="1">
                <a:solidFill>
                  <a:srgbClr val="171717"/>
                </a:solidFill>
                <a:effectLst/>
                <a:latin typeface="Segoe UI" panose="020B0502040204020203" pitchFamily="34" charset="0"/>
              </a:rPr>
              <a:t>Hotpatching</a:t>
            </a:r>
            <a:endParaRPr lang="en-US" b="0" i="0">
              <a:solidFill>
                <a:srgbClr val="171717"/>
              </a:solidFill>
              <a:effectLst/>
              <a:latin typeface="Segoe UI" panose="020B0502040204020203" pitchFamily="34" charset="0"/>
            </a:endParaRPr>
          </a:p>
          <a:p>
            <a:r>
              <a:rPr lang="en-US">
                <a:solidFill>
                  <a:srgbClr val="171717"/>
                </a:solidFill>
                <a:latin typeface="Segoe UI" panose="020B0502040204020203" pitchFamily="34" charset="0"/>
              </a:rPr>
              <a:t>Note: </a:t>
            </a:r>
            <a:r>
              <a:rPr lang="en-US"/>
              <a:t>Windows Server 2022: Azure Edition only runs in Azure and in </a:t>
            </a:r>
            <a:r>
              <a:rPr lang="en-US" err="1"/>
              <a:t>AzHCI</a:t>
            </a:r>
            <a:endParaRPr lang="en-US"/>
          </a:p>
          <a:p>
            <a:endParaRPr lang="en-US"/>
          </a:p>
          <a:p>
            <a:pPr lvl="1"/>
            <a:endParaRPr lang="en-US"/>
          </a:p>
        </p:txBody>
      </p:sp>
      <p:sp>
        <p:nvSpPr>
          <p:cNvPr id="4" name="Title 3">
            <a:extLst>
              <a:ext uri="{FF2B5EF4-FFF2-40B4-BE49-F238E27FC236}">
                <a16:creationId xmlns:a16="http://schemas.microsoft.com/office/drawing/2014/main" id="{7F1A161C-1DF8-4EF5-BF3A-1CB4327BB04A}"/>
              </a:ext>
            </a:extLst>
          </p:cNvPr>
          <p:cNvSpPr>
            <a:spLocks noGrp="1"/>
          </p:cNvSpPr>
          <p:nvPr>
            <p:ph type="title"/>
          </p:nvPr>
        </p:nvSpPr>
        <p:spPr/>
        <p:txBody>
          <a:bodyPr/>
          <a:lstStyle/>
          <a:p>
            <a:r>
              <a:rPr lang="en-US"/>
              <a:t>Hybrid is the way</a:t>
            </a:r>
          </a:p>
        </p:txBody>
      </p:sp>
    </p:spTree>
    <p:extLst>
      <p:ext uri="{BB962C8B-B14F-4D97-AF65-F5344CB8AC3E}">
        <p14:creationId xmlns:p14="http://schemas.microsoft.com/office/powerpoint/2010/main" val="1768098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5A18391-ADE3-48B7-8FEF-8CBEEBFED225}"/>
              </a:ext>
            </a:extLst>
          </p:cNvPr>
          <p:cNvSpPr>
            <a:spLocks noGrp="1"/>
          </p:cNvSpPr>
          <p:nvPr>
            <p:ph sz="half" idx="1"/>
          </p:nvPr>
        </p:nvSpPr>
        <p:spPr/>
        <p:txBody>
          <a:bodyPr/>
          <a:lstStyle/>
          <a:p>
            <a:r>
              <a:rPr lang="en-US"/>
              <a:t>No…</a:t>
            </a:r>
          </a:p>
        </p:txBody>
      </p:sp>
      <p:sp>
        <p:nvSpPr>
          <p:cNvPr id="3" name="Title 2">
            <a:extLst>
              <a:ext uri="{FF2B5EF4-FFF2-40B4-BE49-F238E27FC236}">
                <a16:creationId xmlns:a16="http://schemas.microsoft.com/office/drawing/2014/main" id="{C413340D-0274-4193-99E6-7355F14A6ED6}"/>
              </a:ext>
            </a:extLst>
          </p:cNvPr>
          <p:cNvSpPr>
            <a:spLocks noGrp="1"/>
          </p:cNvSpPr>
          <p:nvPr>
            <p:ph type="title"/>
          </p:nvPr>
        </p:nvSpPr>
        <p:spPr/>
        <p:txBody>
          <a:bodyPr/>
          <a:lstStyle/>
          <a:p>
            <a:r>
              <a:rPr lang="en-US"/>
              <a:t>Any new features in AD, CA, Print?</a:t>
            </a:r>
          </a:p>
        </p:txBody>
      </p:sp>
    </p:spTree>
    <p:extLst>
      <p:ext uri="{BB962C8B-B14F-4D97-AF65-F5344CB8AC3E}">
        <p14:creationId xmlns:p14="http://schemas.microsoft.com/office/powerpoint/2010/main" val="19484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C062FE-4DAC-41B3-C830-3567970E6BE2}"/>
              </a:ext>
            </a:extLst>
          </p:cNvPr>
          <p:cNvSpPr>
            <a:spLocks noGrp="1"/>
          </p:cNvSpPr>
          <p:nvPr>
            <p:ph sz="half" idx="1"/>
          </p:nvPr>
        </p:nvSpPr>
        <p:spPr/>
        <p:txBody>
          <a:bodyPr>
            <a:normAutofit lnSpcReduction="10000"/>
          </a:bodyPr>
          <a:lstStyle/>
          <a:p>
            <a:r>
              <a:rPr lang="en-GB" dirty="0"/>
              <a:t>CPU</a:t>
            </a:r>
          </a:p>
          <a:p>
            <a:pPr lvl="1"/>
            <a:r>
              <a:rPr lang="en-GB" dirty="0"/>
              <a:t>1.4 GHz 64-bit processor</a:t>
            </a:r>
          </a:p>
          <a:p>
            <a:pPr lvl="1"/>
            <a:r>
              <a:rPr lang="en-GB" dirty="0"/>
              <a:t>Compatible with x64 instruction set</a:t>
            </a:r>
          </a:p>
          <a:p>
            <a:pPr lvl="1"/>
            <a:r>
              <a:rPr lang="en-GB" dirty="0"/>
              <a:t>Supports NX and DEP</a:t>
            </a:r>
          </a:p>
          <a:p>
            <a:pPr lvl="1"/>
            <a:r>
              <a:rPr lang="en-GB" dirty="0"/>
              <a:t>Supports CMPXCHG16b, LAHF/SAHF, and </a:t>
            </a:r>
            <a:r>
              <a:rPr lang="en-GB" dirty="0" err="1"/>
              <a:t>PrefetchW</a:t>
            </a:r>
            <a:endParaRPr lang="en-GB" dirty="0"/>
          </a:p>
          <a:p>
            <a:pPr lvl="1"/>
            <a:r>
              <a:rPr lang="en-GB" dirty="0"/>
              <a:t>Supports Second Level Address Translation (EPT or NPT)</a:t>
            </a:r>
          </a:p>
          <a:p>
            <a:r>
              <a:rPr lang="en-GB" dirty="0"/>
              <a:t>RAM</a:t>
            </a:r>
          </a:p>
          <a:p>
            <a:pPr lvl="1"/>
            <a:r>
              <a:rPr lang="en-GB" dirty="0"/>
              <a:t>512 MB (2 GB for Server with Desktop Experience installation option)</a:t>
            </a:r>
          </a:p>
          <a:p>
            <a:pPr lvl="1"/>
            <a:r>
              <a:rPr lang="en-GB" dirty="0"/>
              <a:t>ECC (Error Correcting Code) type or similar technology, for physical host deployments</a:t>
            </a:r>
            <a:endParaRPr lang="sv-SE" dirty="0"/>
          </a:p>
        </p:txBody>
      </p:sp>
      <p:sp>
        <p:nvSpPr>
          <p:cNvPr id="3" name="Title 2">
            <a:extLst>
              <a:ext uri="{FF2B5EF4-FFF2-40B4-BE49-F238E27FC236}">
                <a16:creationId xmlns:a16="http://schemas.microsoft.com/office/drawing/2014/main" id="{E0150B11-ADA8-4648-1927-03C5B88CE126}"/>
              </a:ext>
            </a:extLst>
          </p:cNvPr>
          <p:cNvSpPr>
            <a:spLocks noGrp="1"/>
          </p:cNvSpPr>
          <p:nvPr>
            <p:ph type="title"/>
          </p:nvPr>
        </p:nvSpPr>
        <p:spPr/>
        <p:txBody>
          <a:bodyPr/>
          <a:lstStyle/>
          <a:p>
            <a:r>
              <a:rPr lang="en-GB" dirty="0"/>
              <a:t>Hardware - Minimum</a:t>
            </a:r>
            <a:endParaRPr lang="sv-SE" dirty="0"/>
          </a:p>
        </p:txBody>
      </p:sp>
    </p:spTree>
    <p:extLst>
      <p:ext uri="{BB962C8B-B14F-4D97-AF65-F5344CB8AC3E}">
        <p14:creationId xmlns:p14="http://schemas.microsoft.com/office/powerpoint/2010/main" val="1040945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C062FE-4DAC-41B3-C830-3567970E6BE2}"/>
              </a:ext>
            </a:extLst>
          </p:cNvPr>
          <p:cNvSpPr>
            <a:spLocks noGrp="1"/>
          </p:cNvSpPr>
          <p:nvPr>
            <p:ph sz="half" idx="1"/>
          </p:nvPr>
        </p:nvSpPr>
        <p:spPr/>
        <p:txBody>
          <a:bodyPr>
            <a:normAutofit/>
          </a:bodyPr>
          <a:lstStyle/>
          <a:p>
            <a:r>
              <a:rPr lang="en-GB" dirty="0"/>
              <a:t>Storage</a:t>
            </a:r>
          </a:p>
          <a:p>
            <a:pPr lvl="1"/>
            <a:r>
              <a:rPr lang="en-GB" dirty="0"/>
              <a:t>Computers that run Windows Server must include a storage adapter that is compliant with the PCI Express architecture specification. Persistent storage devices on servers classified as hard disk drives must not be PATA. Windows Server does not allow ATA/PATA/IDE/EIDE for boot, page, or data drives.</a:t>
            </a:r>
            <a:br>
              <a:rPr lang="en-GB" dirty="0"/>
            </a:br>
            <a:r>
              <a:rPr lang="en-GB" dirty="0"/>
              <a:t>Size: Minimum: 32 GB</a:t>
            </a:r>
            <a:endParaRPr lang="sv-SE" dirty="0"/>
          </a:p>
        </p:txBody>
      </p:sp>
      <p:sp>
        <p:nvSpPr>
          <p:cNvPr id="3" name="Title 2">
            <a:extLst>
              <a:ext uri="{FF2B5EF4-FFF2-40B4-BE49-F238E27FC236}">
                <a16:creationId xmlns:a16="http://schemas.microsoft.com/office/drawing/2014/main" id="{E0150B11-ADA8-4648-1927-03C5B88CE126}"/>
              </a:ext>
            </a:extLst>
          </p:cNvPr>
          <p:cNvSpPr>
            <a:spLocks noGrp="1"/>
          </p:cNvSpPr>
          <p:nvPr>
            <p:ph type="title"/>
          </p:nvPr>
        </p:nvSpPr>
        <p:spPr/>
        <p:txBody>
          <a:bodyPr/>
          <a:lstStyle/>
          <a:p>
            <a:r>
              <a:rPr lang="en-GB" dirty="0"/>
              <a:t>Hardware - Minimum</a:t>
            </a:r>
            <a:endParaRPr lang="sv-SE" dirty="0"/>
          </a:p>
        </p:txBody>
      </p:sp>
    </p:spTree>
    <p:extLst>
      <p:ext uri="{BB962C8B-B14F-4D97-AF65-F5344CB8AC3E}">
        <p14:creationId xmlns:p14="http://schemas.microsoft.com/office/powerpoint/2010/main" val="1653983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4E11683-02DF-2AF9-BDB2-F2CB40B90A57}"/>
              </a:ext>
            </a:extLst>
          </p:cNvPr>
          <p:cNvSpPr>
            <a:spLocks noGrp="1"/>
          </p:cNvSpPr>
          <p:nvPr>
            <p:ph sz="half" idx="1"/>
          </p:nvPr>
        </p:nvSpPr>
        <p:spPr/>
        <p:txBody>
          <a:bodyPr/>
          <a:lstStyle/>
          <a:p>
            <a:r>
              <a:rPr lang="en-GB" dirty="0"/>
              <a:t>CPU</a:t>
            </a:r>
          </a:p>
          <a:p>
            <a:pPr lvl="1"/>
            <a:r>
              <a:rPr lang="en-GB" dirty="0"/>
              <a:t>Xeon Silver or better</a:t>
            </a:r>
          </a:p>
          <a:p>
            <a:pPr lvl="1"/>
            <a:r>
              <a:rPr lang="en-GB" dirty="0"/>
              <a:t>(VM, at least 2 </a:t>
            </a:r>
            <a:r>
              <a:rPr lang="en-GB" dirty="0" err="1"/>
              <a:t>vcpu</a:t>
            </a:r>
            <a:r>
              <a:rPr lang="en-GB" dirty="0"/>
              <a:t>)</a:t>
            </a:r>
          </a:p>
          <a:p>
            <a:r>
              <a:rPr lang="en-GB" dirty="0"/>
              <a:t>RAM</a:t>
            </a:r>
          </a:p>
          <a:p>
            <a:pPr lvl="1"/>
            <a:r>
              <a:rPr lang="en-GB" dirty="0"/>
              <a:t>2GB or more, unless you are using it…</a:t>
            </a:r>
          </a:p>
          <a:p>
            <a:pPr lvl="1"/>
            <a:r>
              <a:rPr lang="en-GB" dirty="0"/>
              <a:t>8GB if the computer is doing something, have Defender ATP, and/or other security features/apps installed/enabled</a:t>
            </a:r>
          </a:p>
          <a:p>
            <a:r>
              <a:rPr lang="en-GB" dirty="0"/>
              <a:t>Disk</a:t>
            </a:r>
          </a:p>
          <a:p>
            <a:pPr lvl="1"/>
            <a:r>
              <a:rPr lang="en-GB" dirty="0"/>
              <a:t>OS Disk at least 100GB</a:t>
            </a:r>
            <a:endParaRPr lang="sv-SE" dirty="0"/>
          </a:p>
        </p:txBody>
      </p:sp>
      <p:sp>
        <p:nvSpPr>
          <p:cNvPr id="3" name="Title 2">
            <a:extLst>
              <a:ext uri="{FF2B5EF4-FFF2-40B4-BE49-F238E27FC236}">
                <a16:creationId xmlns:a16="http://schemas.microsoft.com/office/drawing/2014/main" id="{E230D1EE-F94D-898C-B083-C84B205B5878}"/>
              </a:ext>
            </a:extLst>
          </p:cNvPr>
          <p:cNvSpPr>
            <a:spLocks noGrp="1"/>
          </p:cNvSpPr>
          <p:nvPr>
            <p:ph type="title"/>
          </p:nvPr>
        </p:nvSpPr>
        <p:spPr/>
        <p:txBody>
          <a:bodyPr/>
          <a:lstStyle/>
          <a:p>
            <a:r>
              <a:rPr lang="en-GB" dirty="0"/>
              <a:t>Hardware – what you need</a:t>
            </a:r>
            <a:endParaRPr lang="sv-SE" dirty="0"/>
          </a:p>
        </p:txBody>
      </p:sp>
    </p:spTree>
    <p:extLst>
      <p:ext uri="{BB962C8B-B14F-4D97-AF65-F5344CB8AC3E}">
        <p14:creationId xmlns:p14="http://schemas.microsoft.com/office/powerpoint/2010/main" val="694900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554E69A-6F44-CD69-4177-38F4A8341CBE}"/>
              </a:ext>
            </a:extLst>
          </p:cNvPr>
          <p:cNvSpPr>
            <a:spLocks noGrp="1"/>
          </p:cNvSpPr>
          <p:nvPr>
            <p:ph sz="half" idx="1"/>
          </p:nvPr>
        </p:nvSpPr>
        <p:spPr/>
        <p:txBody>
          <a:bodyPr/>
          <a:lstStyle/>
          <a:p>
            <a:r>
              <a:rPr lang="en-GB" dirty="0"/>
              <a:t>UEFI</a:t>
            </a:r>
          </a:p>
          <a:p>
            <a:r>
              <a:rPr lang="en-GB" dirty="0"/>
              <a:t>Secure Boot</a:t>
            </a:r>
          </a:p>
          <a:p>
            <a:r>
              <a:rPr lang="en-GB" dirty="0"/>
              <a:t>TPM</a:t>
            </a:r>
          </a:p>
          <a:p>
            <a:r>
              <a:rPr lang="en-GB" dirty="0"/>
              <a:t>BitLocker</a:t>
            </a:r>
          </a:p>
          <a:p>
            <a:r>
              <a:rPr lang="en-GB" dirty="0"/>
              <a:t>Tiering</a:t>
            </a:r>
          </a:p>
          <a:p>
            <a:r>
              <a:rPr lang="en-GB" dirty="0"/>
              <a:t>LAPS</a:t>
            </a:r>
          </a:p>
          <a:p>
            <a:r>
              <a:rPr lang="en-GB" dirty="0"/>
              <a:t>Isolation</a:t>
            </a:r>
            <a:endParaRPr lang="sv-SE" dirty="0"/>
          </a:p>
          <a:p>
            <a:r>
              <a:rPr lang="sv-SE" dirty="0" err="1"/>
              <a:t>Applocker</a:t>
            </a:r>
            <a:endParaRPr lang="en-GB" dirty="0"/>
          </a:p>
        </p:txBody>
      </p:sp>
      <p:sp>
        <p:nvSpPr>
          <p:cNvPr id="3" name="Title 2">
            <a:extLst>
              <a:ext uri="{FF2B5EF4-FFF2-40B4-BE49-F238E27FC236}">
                <a16:creationId xmlns:a16="http://schemas.microsoft.com/office/drawing/2014/main" id="{E6D9BB49-0065-3CD9-9917-D173BF6D5ED8}"/>
              </a:ext>
            </a:extLst>
          </p:cNvPr>
          <p:cNvSpPr>
            <a:spLocks noGrp="1"/>
          </p:cNvSpPr>
          <p:nvPr>
            <p:ph type="title"/>
          </p:nvPr>
        </p:nvSpPr>
        <p:spPr/>
        <p:txBody>
          <a:bodyPr/>
          <a:lstStyle/>
          <a:p>
            <a:r>
              <a:rPr lang="en-GB" dirty="0"/>
              <a:t>What you also need</a:t>
            </a:r>
            <a:endParaRPr lang="sv-SE" dirty="0"/>
          </a:p>
        </p:txBody>
      </p:sp>
    </p:spTree>
    <p:extLst>
      <p:ext uri="{BB962C8B-B14F-4D97-AF65-F5344CB8AC3E}">
        <p14:creationId xmlns:p14="http://schemas.microsoft.com/office/powerpoint/2010/main" val="212296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C5DAF-8F57-46B2-9F41-B03F489CBDDB}"/>
              </a:ext>
            </a:extLst>
          </p:cNvPr>
          <p:cNvSpPr>
            <a:spLocks noGrp="1"/>
          </p:cNvSpPr>
          <p:nvPr>
            <p:ph type="ctrTitle"/>
          </p:nvPr>
        </p:nvSpPr>
        <p:spPr/>
        <p:txBody>
          <a:bodyPr/>
          <a:lstStyle/>
          <a:p>
            <a:r>
              <a:rPr lang="en-US" dirty="0"/>
              <a:t>Mikael Nystrom</a:t>
            </a:r>
          </a:p>
        </p:txBody>
      </p:sp>
      <p:sp>
        <p:nvSpPr>
          <p:cNvPr id="3" name="Text Placeholder 2">
            <a:extLst>
              <a:ext uri="{FF2B5EF4-FFF2-40B4-BE49-F238E27FC236}">
                <a16:creationId xmlns:a16="http://schemas.microsoft.com/office/drawing/2014/main" id="{D944984C-634C-4ED0-B981-94C45DEC1281}"/>
              </a:ext>
            </a:extLst>
          </p:cNvPr>
          <p:cNvSpPr>
            <a:spLocks noGrp="1"/>
          </p:cNvSpPr>
          <p:nvPr>
            <p:ph type="body" sz="quarter" idx="10"/>
          </p:nvPr>
        </p:nvSpPr>
        <p:spPr>
          <a:xfrm>
            <a:off x="539552" y="2931790"/>
            <a:ext cx="8064896" cy="1656183"/>
          </a:xfrm>
        </p:spPr>
        <p:txBody>
          <a:bodyPr>
            <a:normAutofit/>
          </a:bodyPr>
          <a:lstStyle/>
          <a:p>
            <a:r>
              <a:rPr lang="en-US" dirty="0" err="1"/>
              <a:t>Whats</a:t>
            </a:r>
            <a:r>
              <a:rPr lang="en-US" dirty="0"/>
              <a:t> up with Windows Server 2022?</a:t>
            </a:r>
          </a:p>
          <a:p>
            <a:endParaRPr lang="en-US" dirty="0"/>
          </a:p>
          <a:p>
            <a:r>
              <a:rPr lang="en-US" dirty="0"/>
              <a:t>Mikael.nystrom@truesec.se</a:t>
            </a:r>
          </a:p>
        </p:txBody>
      </p:sp>
    </p:spTree>
    <p:extLst>
      <p:ext uri="{BB962C8B-B14F-4D97-AF65-F5344CB8AC3E}">
        <p14:creationId xmlns:p14="http://schemas.microsoft.com/office/powerpoint/2010/main" val="34205523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7AEBF8-060A-489A-5C24-0D85E03577BC}"/>
              </a:ext>
            </a:extLst>
          </p:cNvPr>
          <p:cNvSpPr>
            <a:spLocks noGrp="1"/>
          </p:cNvSpPr>
          <p:nvPr>
            <p:ph sz="half" idx="1"/>
          </p:nvPr>
        </p:nvSpPr>
        <p:spPr/>
        <p:txBody>
          <a:bodyPr>
            <a:normAutofit fontScale="92500"/>
          </a:bodyPr>
          <a:lstStyle/>
          <a:p>
            <a:r>
              <a:rPr lang="en-GB" dirty="0"/>
              <a:t>Enhanced Operations Manager RBAC	</a:t>
            </a:r>
          </a:p>
          <a:p>
            <a:pPr lvl="1"/>
            <a:r>
              <a:rPr lang="en-GB" dirty="0"/>
              <a:t>A new built-in role Read-only Administrator is supported. This role provides all the read permissions in Operations Manager including reporting.</a:t>
            </a:r>
          </a:p>
          <a:p>
            <a:pPr lvl="1"/>
            <a:r>
              <a:rPr lang="en-GB" dirty="0"/>
              <a:t>You can create custom user roles with specific permissions. The Agent Management now supports two new subcategories - Deploy Agents and Repair Agents, that implicitly provide permission to Agent Pending Actions.</a:t>
            </a:r>
          </a:p>
          <a:p>
            <a:pPr lvl="1"/>
            <a:r>
              <a:rPr lang="en-GB" dirty="0"/>
              <a:t>A new Delegated Administrator profile has been introduced, which is Read-Only Administrator except reporting. You can create a custom user role with Delegated Administrator as the base profile and add one or more permissions to it from the available categories.</a:t>
            </a:r>
            <a:endParaRPr lang="sv-SE" dirty="0"/>
          </a:p>
        </p:txBody>
      </p:sp>
      <p:sp>
        <p:nvSpPr>
          <p:cNvPr id="3" name="Title 2">
            <a:extLst>
              <a:ext uri="{FF2B5EF4-FFF2-40B4-BE49-F238E27FC236}">
                <a16:creationId xmlns:a16="http://schemas.microsoft.com/office/drawing/2014/main" id="{0953AC84-41D1-6A00-897D-E9AC34E89DAF}"/>
              </a:ext>
            </a:extLst>
          </p:cNvPr>
          <p:cNvSpPr>
            <a:spLocks noGrp="1"/>
          </p:cNvSpPr>
          <p:nvPr>
            <p:ph type="title"/>
          </p:nvPr>
        </p:nvSpPr>
        <p:spPr/>
        <p:txBody>
          <a:bodyPr/>
          <a:lstStyle/>
          <a:p>
            <a:r>
              <a:rPr lang="en-GB" dirty="0"/>
              <a:t>SCOM</a:t>
            </a:r>
            <a:endParaRPr lang="sv-SE" dirty="0"/>
          </a:p>
        </p:txBody>
      </p:sp>
    </p:spTree>
    <p:extLst>
      <p:ext uri="{BB962C8B-B14F-4D97-AF65-F5344CB8AC3E}">
        <p14:creationId xmlns:p14="http://schemas.microsoft.com/office/powerpoint/2010/main" val="3097815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B00EE94-2628-42C5-C434-69DC1EDD801C}"/>
              </a:ext>
            </a:extLst>
          </p:cNvPr>
          <p:cNvPicPr>
            <a:picLocks noGrp="1" noChangeAspect="1"/>
          </p:cNvPicPr>
          <p:nvPr>
            <p:ph sz="half" idx="1"/>
          </p:nvPr>
        </p:nvPicPr>
        <p:blipFill>
          <a:blip r:embed="rId2"/>
          <a:stretch>
            <a:fillRect/>
          </a:stretch>
        </p:blipFill>
        <p:spPr>
          <a:xfrm>
            <a:off x="1566892" y="1619250"/>
            <a:ext cx="6151503" cy="3194050"/>
          </a:xfrm>
        </p:spPr>
      </p:pic>
      <p:sp>
        <p:nvSpPr>
          <p:cNvPr id="3" name="Title 2">
            <a:extLst>
              <a:ext uri="{FF2B5EF4-FFF2-40B4-BE49-F238E27FC236}">
                <a16:creationId xmlns:a16="http://schemas.microsoft.com/office/drawing/2014/main" id="{24A8A962-135F-A61D-307D-2568DE562D70}"/>
              </a:ext>
            </a:extLst>
          </p:cNvPr>
          <p:cNvSpPr>
            <a:spLocks noGrp="1"/>
          </p:cNvSpPr>
          <p:nvPr>
            <p:ph type="title"/>
          </p:nvPr>
        </p:nvSpPr>
        <p:spPr/>
        <p:txBody>
          <a:bodyPr/>
          <a:lstStyle/>
          <a:p>
            <a:endParaRPr lang="sv-SE"/>
          </a:p>
        </p:txBody>
      </p:sp>
    </p:spTree>
    <p:extLst>
      <p:ext uri="{BB962C8B-B14F-4D97-AF65-F5344CB8AC3E}">
        <p14:creationId xmlns:p14="http://schemas.microsoft.com/office/powerpoint/2010/main" val="512169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20E5743-7197-5256-58F2-20632C44A664}"/>
              </a:ext>
            </a:extLst>
          </p:cNvPr>
          <p:cNvSpPr>
            <a:spLocks noGrp="1"/>
          </p:cNvSpPr>
          <p:nvPr>
            <p:ph sz="half" idx="1"/>
          </p:nvPr>
        </p:nvSpPr>
        <p:spPr/>
        <p:txBody>
          <a:bodyPr>
            <a:normAutofit fontScale="62500" lnSpcReduction="20000"/>
          </a:bodyPr>
          <a:lstStyle/>
          <a:p>
            <a:r>
              <a:rPr lang="en-GB" dirty="0"/>
              <a:t>Support for Reporting Services on NTLM hardened enterprises</a:t>
            </a:r>
          </a:p>
          <a:p>
            <a:pPr lvl="1"/>
            <a:r>
              <a:rPr lang="en-GB" dirty="0"/>
              <a:t>For organizations with NTLM disabled, you can select the Reporting Manager Authentication Type as Windows Negotiate</a:t>
            </a:r>
          </a:p>
          <a:p>
            <a:r>
              <a:rPr lang="en-GB" dirty="0"/>
              <a:t>Changes in Alert closure experience</a:t>
            </a:r>
          </a:p>
          <a:p>
            <a:pPr lvl="1"/>
            <a:r>
              <a:rPr lang="en-GB" dirty="0"/>
              <a:t>Admin can opt to close an alert of a health monitor, which is in unhealthy state.</a:t>
            </a:r>
          </a:p>
          <a:p>
            <a:r>
              <a:rPr lang="en-GB" dirty="0"/>
              <a:t>Create Operations Manager database on existing SQL Always On</a:t>
            </a:r>
          </a:p>
          <a:p>
            <a:pPr lvl="1"/>
            <a:r>
              <a:rPr lang="en-GB" dirty="0"/>
              <a:t>You can set up and upgrade Operations Manager databases with an existing SQL Always-On setup without any need for post configuration changes.</a:t>
            </a:r>
          </a:p>
          <a:p>
            <a:r>
              <a:rPr lang="en-GB" dirty="0"/>
              <a:t>SHA2 encryption for certificates</a:t>
            </a:r>
          </a:p>
          <a:p>
            <a:pPr lvl="1"/>
            <a:r>
              <a:rPr lang="en-GB" dirty="0"/>
              <a:t>Uses SHA256.</a:t>
            </a:r>
          </a:p>
          <a:p>
            <a:r>
              <a:rPr lang="en-GB" dirty="0"/>
              <a:t>Get Alert data via REST API scoped by Group</a:t>
            </a:r>
          </a:p>
          <a:p>
            <a:pPr lvl="1"/>
            <a:r>
              <a:rPr lang="en-GB" dirty="0"/>
              <a:t>Supports </a:t>
            </a:r>
            <a:r>
              <a:rPr lang="en-GB" dirty="0" err="1"/>
              <a:t>groupId</a:t>
            </a:r>
            <a:r>
              <a:rPr lang="en-GB" dirty="0"/>
              <a:t> in Get Alert data API.</a:t>
            </a:r>
          </a:p>
          <a:p>
            <a:r>
              <a:rPr lang="en-GB" dirty="0"/>
              <a:t>View source FQDN for alerts</a:t>
            </a:r>
          </a:p>
          <a:p>
            <a:pPr lvl="1"/>
            <a:r>
              <a:rPr lang="en-GB" dirty="0"/>
              <a:t>You can view the source (FQDN) while tuning a management pack.</a:t>
            </a:r>
          </a:p>
          <a:p>
            <a:r>
              <a:rPr lang="en-GB" dirty="0"/>
              <a:t>Sort option in Overrides summary</a:t>
            </a:r>
          </a:p>
          <a:p>
            <a:pPr lvl="1"/>
            <a:r>
              <a:rPr lang="en-GB" dirty="0"/>
              <a:t>Supports sort option by column, in Overrides Summary.</a:t>
            </a:r>
            <a:endParaRPr lang="sv-SE" dirty="0"/>
          </a:p>
        </p:txBody>
      </p:sp>
      <p:sp>
        <p:nvSpPr>
          <p:cNvPr id="3" name="Title 2">
            <a:extLst>
              <a:ext uri="{FF2B5EF4-FFF2-40B4-BE49-F238E27FC236}">
                <a16:creationId xmlns:a16="http://schemas.microsoft.com/office/drawing/2014/main" id="{B70358A8-3B31-43CF-9B84-BE7E5E16087E}"/>
              </a:ext>
            </a:extLst>
          </p:cNvPr>
          <p:cNvSpPr>
            <a:spLocks noGrp="1"/>
          </p:cNvSpPr>
          <p:nvPr>
            <p:ph type="title"/>
          </p:nvPr>
        </p:nvSpPr>
        <p:spPr/>
        <p:txBody>
          <a:bodyPr/>
          <a:lstStyle/>
          <a:p>
            <a:r>
              <a:rPr lang="en-GB" dirty="0"/>
              <a:t>More…</a:t>
            </a:r>
            <a:endParaRPr lang="sv-SE" dirty="0"/>
          </a:p>
        </p:txBody>
      </p:sp>
    </p:spTree>
    <p:extLst>
      <p:ext uri="{BB962C8B-B14F-4D97-AF65-F5344CB8AC3E}">
        <p14:creationId xmlns:p14="http://schemas.microsoft.com/office/powerpoint/2010/main" val="2957174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7892495-970C-F617-0D7A-799D3EDE32E7}"/>
              </a:ext>
            </a:extLst>
          </p:cNvPr>
          <p:cNvSpPr>
            <a:spLocks noGrp="1"/>
          </p:cNvSpPr>
          <p:nvPr>
            <p:ph sz="half" idx="1"/>
          </p:nvPr>
        </p:nvSpPr>
        <p:spPr/>
        <p:txBody>
          <a:bodyPr>
            <a:normAutofit fontScale="85000" lnSpcReduction="10000"/>
          </a:bodyPr>
          <a:lstStyle/>
          <a:p>
            <a:r>
              <a:rPr lang="en-GB" dirty="0"/>
              <a:t>View alert source under active alerts</a:t>
            </a:r>
          </a:p>
          <a:p>
            <a:pPr lvl="1"/>
            <a:r>
              <a:rPr lang="en-GB" dirty="0"/>
              <a:t>Supports the display of Alert source (monitor/rule) under Console &gt; Monitoring &gt; Active Alerts.</a:t>
            </a:r>
          </a:p>
          <a:p>
            <a:r>
              <a:rPr lang="en-GB" dirty="0"/>
              <a:t>Removed dependency on </a:t>
            </a:r>
            <a:r>
              <a:rPr lang="en-GB" dirty="0" err="1"/>
              <a:t>LocalSystem</a:t>
            </a:r>
            <a:r>
              <a:rPr lang="en-GB" dirty="0"/>
              <a:t> account</a:t>
            </a:r>
          </a:p>
          <a:p>
            <a:pPr lvl="1"/>
            <a:r>
              <a:rPr lang="en-GB" dirty="0" err="1"/>
              <a:t>LocalSystem</a:t>
            </a:r>
            <a:r>
              <a:rPr lang="en-GB" dirty="0"/>
              <a:t> is no longer used internally instead of the Default Action Account. This was used earlier for APM configuration, Privileged Monitoring Account, </a:t>
            </a:r>
            <a:r>
              <a:rPr lang="en-GB" dirty="0" err="1"/>
              <a:t>RunAs</a:t>
            </a:r>
            <a:r>
              <a:rPr lang="en-GB" dirty="0"/>
              <a:t> Profile fallback. There was an association created for the Validate Subscription Account </a:t>
            </a:r>
            <a:r>
              <a:rPr lang="en-GB" dirty="0" err="1"/>
              <a:t>RunAs</a:t>
            </a:r>
            <a:r>
              <a:rPr lang="en-GB" dirty="0"/>
              <a:t> Profile.</a:t>
            </a:r>
          </a:p>
          <a:p>
            <a:pPr lvl="1"/>
            <a:r>
              <a:rPr lang="en-GB" dirty="0" err="1"/>
              <a:t>LocalSystem</a:t>
            </a:r>
            <a:r>
              <a:rPr lang="en-GB" dirty="0"/>
              <a:t> account is still being added to Operations Manager Administrators Group by Setup, but it is now visible in the console and can be removed and added later as required.</a:t>
            </a:r>
          </a:p>
          <a:p>
            <a:r>
              <a:rPr lang="en-GB" dirty="0" err="1"/>
              <a:t>Folderization</a:t>
            </a:r>
            <a:r>
              <a:rPr lang="en-GB" dirty="0"/>
              <a:t> of Change Tracking Reports</a:t>
            </a:r>
          </a:p>
          <a:p>
            <a:pPr lvl="1"/>
            <a:r>
              <a:rPr lang="en-GB" dirty="0"/>
              <a:t>Change tracking reports are available in one single folder by name Change Tracking.</a:t>
            </a:r>
            <a:endParaRPr lang="sv-SE" dirty="0"/>
          </a:p>
        </p:txBody>
      </p:sp>
      <p:sp>
        <p:nvSpPr>
          <p:cNvPr id="3" name="Title 2">
            <a:extLst>
              <a:ext uri="{FF2B5EF4-FFF2-40B4-BE49-F238E27FC236}">
                <a16:creationId xmlns:a16="http://schemas.microsoft.com/office/drawing/2014/main" id="{45781A07-BA25-F7DA-B6F2-F5A06A350E89}"/>
              </a:ext>
            </a:extLst>
          </p:cNvPr>
          <p:cNvSpPr>
            <a:spLocks noGrp="1"/>
          </p:cNvSpPr>
          <p:nvPr>
            <p:ph type="title"/>
          </p:nvPr>
        </p:nvSpPr>
        <p:spPr/>
        <p:txBody>
          <a:bodyPr/>
          <a:lstStyle/>
          <a:p>
            <a:r>
              <a:rPr lang="en-GB" dirty="0"/>
              <a:t>More…</a:t>
            </a:r>
            <a:endParaRPr lang="sv-SE" dirty="0"/>
          </a:p>
        </p:txBody>
      </p:sp>
    </p:spTree>
    <p:extLst>
      <p:ext uri="{BB962C8B-B14F-4D97-AF65-F5344CB8AC3E}">
        <p14:creationId xmlns:p14="http://schemas.microsoft.com/office/powerpoint/2010/main" val="16347125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9C1690B-47C0-841B-775E-D143D206D4EC}"/>
              </a:ext>
            </a:extLst>
          </p:cNvPr>
          <p:cNvSpPr>
            <a:spLocks noGrp="1"/>
          </p:cNvSpPr>
          <p:nvPr>
            <p:ph sz="half" idx="1"/>
          </p:nvPr>
        </p:nvSpPr>
        <p:spPr/>
        <p:txBody>
          <a:bodyPr>
            <a:normAutofit fontScale="92500" lnSpcReduction="10000"/>
          </a:bodyPr>
          <a:lstStyle/>
          <a:p>
            <a:r>
              <a:rPr lang="sv-SE" dirty="0"/>
              <a:t>Supports .NET 4.8</a:t>
            </a:r>
          </a:p>
          <a:p>
            <a:r>
              <a:rPr lang="sv-SE" dirty="0" err="1"/>
              <a:t>PowerShell</a:t>
            </a:r>
            <a:r>
              <a:rPr lang="sv-SE" dirty="0"/>
              <a:t> 3.0 version is the </a:t>
            </a:r>
            <a:r>
              <a:rPr lang="sv-SE" dirty="0" err="1"/>
              <a:t>required</a:t>
            </a:r>
            <a:r>
              <a:rPr lang="sv-SE" dirty="0"/>
              <a:t> minimum version.</a:t>
            </a:r>
          </a:p>
          <a:p>
            <a:r>
              <a:rPr lang="sv-SE" dirty="0" err="1"/>
              <a:t>You</a:t>
            </a:r>
            <a:r>
              <a:rPr lang="sv-SE" dirty="0"/>
              <a:t> must </a:t>
            </a:r>
            <a:r>
              <a:rPr lang="sv-SE" dirty="0" err="1"/>
              <a:t>install</a:t>
            </a:r>
            <a:r>
              <a:rPr lang="sv-SE" dirty="0"/>
              <a:t> MSOLEDBSQL </a:t>
            </a:r>
            <a:r>
              <a:rPr lang="sv-SE" dirty="0" err="1"/>
              <a:t>before</a:t>
            </a:r>
            <a:r>
              <a:rPr lang="sv-SE" dirty="0"/>
              <a:t> </a:t>
            </a:r>
            <a:r>
              <a:rPr lang="sv-SE" dirty="0" err="1"/>
              <a:t>you</a:t>
            </a:r>
            <a:r>
              <a:rPr lang="sv-SE" dirty="0"/>
              <a:t> </a:t>
            </a:r>
            <a:r>
              <a:rPr lang="sv-SE" dirty="0" err="1"/>
              <a:t>install</a:t>
            </a:r>
            <a:r>
              <a:rPr lang="sv-SE" dirty="0"/>
              <a:t> Operations Manager.</a:t>
            </a:r>
          </a:p>
          <a:p>
            <a:r>
              <a:rPr lang="sv-SE" dirty="0"/>
              <a:t>Supports the </a:t>
            </a:r>
            <a:r>
              <a:rPr lang="sv-SE" dirty="0" err="1"/>
              <a:t>following</a:t>
            </a:r>
            <a:r>
              <a:rPr lang="sv-SE" dirty="0"/>
              <a:t> ”</a:t>
            </a:r>
            <a:r>
              <a:rPr lang="sv-SE" dirty="0" err="1"/>
              <a:t>newer</a:t>
            </a:r>
            <a:r>
              <a:rPr lang="sv-SE" dirty="0"/>
              <a:t>” browsers </a:t>
            </a:r>
            <a:r>
              <a:rPr lang="sv-SE" dirty="0" err="1"/>
              <a:t>Chrome</a:t>
            </a:r>
            <a:r>
              <a:rPr lang="sv-SE" dirty="0"/>
              <a:t> and </a:t>
            </a:r>
            <a:r>
              <a:rPr lang="sv-SE" dirty="0" err="1"/>
              <a:t>Edge</a:t>
            </a:r>
            <a:r>
              <a:rPr lang="sv-SE" dirty="0"/>
              <a:t>:</a:t>
            </a:r>
          </a:p>
          <a:p>
            <a:pPr lvl="1"/>
            <a:r>
              <a:rPr lang="sv-SE" dirty="0"/>
              <a:t>Internet Explorer version 11.</a:t>
            </a:r>
          </a:p>
          <a:p>
            <a:pPr lvl="1"/>
            <a:r>
              <a:rPr lang="sv-SE" dirty="0"/>
              <a:t>Microsoft </a:t>
            </a:r>
            <a:r>
              <a:rPr lang="sv-SE" dirty="0" err="1"/>
              <a:t>Edge</a:t>
            </a:r>
            <a:r>
              <a:rPr lang="sv-SE" dirty="0"/>
              <a:t> version 88 and later.</a:t>
            </a:r>
          </a:p>
          <a:p>
            <a:pPr lvl="1"/>
            <a:r>
              <a:rPr lang="sv-SE" dirty="0"/>
              <a:t>Google </a:t>
            </a:r>
            <a:r>
              <a:rPr lang="sv-SE" dirty="0" err="1"/>
              <a:t>Chrome</a:t>
            </a:r>
            <a:r>
              <a:rPr lang="sv-SE" dirty="0"/>
              <a:t> version 88 and later.</a:t>
            </a:r>
          </a:p>
          <a:p>
            <a:r>
              <a:rPr lang="sv-SE" dirty="0"/>
              <a:t>Supports </a:t>
            </a:r>
            <a:r>
              <a:rPr lang="sv-SE" dirty="0" err="1"/>
              <a:t>Ubuntu</a:t>
            </a:r>
            <a:r>
              <a:rPr lang="sv-SE" dirty="0"/>
              <a:t> 20, Oracle Linux 8, </a:t>
            </a:r>
            <a:r>
              <a:rPr lang="sv-SE" dirty="0" err="1"/>
              <a:t>Debian</a:t>
            </a:r>
            <a:r>
              <a:rPr lang="sv-SE" dirty="0"/>
              <a:t> 10, and </a:t>
            </a:r>
            <a:r>
              <a:rPr lang="sv-SE" dirty="0" err="1"/>
              <a:t>Debian</a:t>
            </a:r>
            <a:r>
              <a:rPr lang="sv-SE" dirty="0"/>
              <a:t> 11.</a:t>
            </a:r>
          </a:p>
          <a:p>
            <a:r>
              <a:rPr lang="sv-SE" dirty="0" err="1"/>
              <a:t>Removed</a:t>
            </a:r>
            <a:r>
              <a:rPr lang="sv-SE" dirty="0"/>
              <a:t> support for AIX, Solaris, RHEL 5, RHEL 6, RHEL 7 (PPC), </a:t>
            </a:r>
            <a:r>
              <a:rPr lang="sv-SE" dirty="0" err="1"/>
              <a:t>CentOS</a:t>
            </a:r>
            <a:r>
              <a:rPr lang="sv-SE" dirty="0"/>
              <a:t> 6, </a:t>
            </a:r>
            <a:r>
              <a:rPr lang="sv-SE" dirty="0" err="1"/>
              <a:t>Debian</a:t>
            </a:r>
            <a:r>
              <a:rPr lang="sv-SE" dirty="0"/>
              <a:t> 8, SLES 11, and SLES 12 PPC.</a:t>
            </a:r>
          </a:p>
        </p:txBody>
      </p:sp>
      <p:sp>
        <p:nvSpPr>
          <p:cNvPr id="3" name="Title 2">
            <a:extLst>
              <a:ext uri="{FF2B5EF4-FFF2-40B4-BE49-F238E27FC236}">
                <a16:creationId xmlns:a16="http://schemas.microsoft.com/office/drawing/2014/main" id="{B41F29D2-9E97-C391-698F-35F8C1519B70}"/>
              </a:ext>
            </a:extLst>
          </p:cNvPr>
          <p:cNvSpPr>
            <a:spLocks noGrp="1"/>
          </p:cNvSpPr>
          <p:nvPr>
            <p:ph type="title"/>
          </p:nvPr>
        </p:nvSpPr>
        <p:spPr/>
        <p:txBody>
          <a:bodyPr/>
          <a:lstStyle/>
          <a:p>
            <a:r>
              <a:rPr lang="en-GB" dirty="0"/>
              <a:t>A bit more</a:t>
            </a:r>
            <a:endParaRPr lang="sv-SE" dirty="0"/>
          </a:p>
        </p:txBody>
      </p:sp>
    </p:spTree>
    <p:extLst>
      <p:ext uri="{BB962C8B-B14F-4D97-AF65-F5344CB8AC3E}">
        <p14:creationId xmlns:p14="http://schemas.microsoft.com/office/powerpoint/2010/main" val="1892000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9ADB0E5-593B-D5C9-57E6-931A1684421F}"/>
              </a:ext>
            </a:extLst>
          </p:cNvPr>
          <p:cNvSpPr>
            <a:spLocks noGrp="1"/>
          </p:cNvSpPr>
          <p:nvPr>
            <p:ph sz="half" idx="1"/>
          </p:nvPr>
        </p:nvSpPr>
        <p:spPr/>
        <p:txBody>
          <a:bodyPr/>
          <a:lstStyle/>
          <a:p>
            <a:r>
              <a:rPr lang="en-GB" dirty="0"/>
              <a:t>Support for Windows Server 2022 as host and guest.</a:t>
            </a:r>
          </a:p>
          <a:p>
            <a:r>
              <a:rPr lang="en-GB" dirty="0"/>
              <a:t>Supports for Windows 11 as guest.</a:t>
            </a:r>
          </a:p>
          <a:p>
            <a:r>
              <a:rPr lang="en-GB" dirty="0"/>
              <a:t>Support for Azure Stack HCI clusters 21H2</a:t>
            </a:r>
          </a:p>
          <a:p>
            <a:pPr lvl="1"/>
            <a:r>
              <a:rPr lang="en-GB" dirty="0"/>
              <a:t>Currently not “stretched”</a:t>
            </a:r>
          </a:p>
          <a:p>
            <a:r>
              <a:rPr lang="en-GB" dirty="0"/>
              <a:t>Register and unregister Azure Stack HCI cluster using PowerShell cmdlets in SCVMM</a:t>
            </a:r>
          </a:p>
          <a:p>
            <a:endParaRPr lang="sv-SE" dirty="0"/>
          </a:p>
        </p:txBody>
      </p:sp>
      <p:sp>
        <p:nvSpPr>
          <p:cNvPr id="3" name="Title 2">
            <a:extLst>
              <a:ext uri="{FF2B5EF4-FFF2-40B4-BE49-F238E27FC236}">
                <a16:creationId xmlns:a16="http://schemas.microsoft.com/office/drawing/2014/main" id="{53789CA2-4DD4-DC82-88DB-A0418FC77992}"/>
              </a:ext>
            </a:extLst>
          </p:cNvPr>
          <p:cNvSpPr>
            <a:spLocks noGrp="1"/>
          </p:cNvSpPr>
          <p:nvPr>
            <p:ph type="title"/>
          </p:nvPr>
        </p:nvSpPr>
        <p:spPr/>
        <p:txBody>
          <a:bodyPr/>
          <a:lstStyle/>
          <a:p>
            <a:r>
              <a:rPr lang="en-GB" dirty="0"/>
              <a:t>SCVMM</a:t>
            </a:r>
            <a:endParaRPr lang="sv-SE" dirty="0"/>
          </a:p>
        </p:txBody>
      </p:sp>
    </p:spTree>
    <p:extLst>
      <p:ext uri="{BB962C8B-B14F-4D97-AF65-F5344CB8AC3E}">
        <p14:creationId xmlns:p14="http://schemas.microsoft.com/office/powerpoint/2010/main" val="1021108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0245B-4B32-4F3E-80D8-5520C89E0DAE}"/>
              </a:ext>
            </a:extLst>
          </p:cNvPr>
          <p:cNvSpPr>
            <a:spLocks noGrp="1"/>
          </p:cNvSpPr>
          <p:nvPr>
            <p:ph type="ctrTitle"/>
          </p:nvPr>
        </p:nvSpPr>
        <p:spPr>
          <a:xfrm>
            <a:off x="359087" y="1554656"/>
            <a:ext cx="8496944" cy="720080"/>
          </a:xfrm>
        </p:spPr>
        <p:txBody>
          <a:bodyPr>
            <a:normAutofit fontScale="90000"/>
          </a:bodyPr>
          <a:lstStyle/>
          <a:p>
            <a:r>
              <a:rPr lang="en-US" dirty="0"/>
              <a:t>Slides and demos from the conference will be available at</a:t>
            </a:r>
          </a:p>
        </p:txBody>
      </p:sp>
      <p:sp>
        <p:nvSpPr>
          <p:cNvPr id="3" name="Text Placeholder 2">
            <a:extLst>
              <a:ext uri="{FF2B5EF4-FFF2-40B4-BE49-F238E27FC236}">
                <a16:creationId xmlns:a16="http://schemas.microsoft.com/office/drawing/2014/main" id="{101563C6-7133-4BF2-86A6-BF91BD268DD0}"/>
              </a:ext>
            </a:extLst>
          </p:cNvPr>
          <p:cNvSpPr>
            <a:spLocks noGrp="1"/>
          </p:cNvSpPr>
          <p:nvPr>
            <p:ph type="body" sz="quarter" idx="10"/>
          </p:nvPr>
        </p:nvSpPr>
        <p:spPr>
          <a:xfrm>
            <a:off x="467544" y="2652741"/>
            <a:ext cx="8064896" cy="432048"/>
          </a:xfrm>
        </p:spPr>
        <p:txBody>
          <a:bodyPr/>
          <a:lstStyle/>
          <a:p>
            <a:r>
              <a:rPr lang="en-US" b="1" dirty="0"/>
              <a:t>https://github.com/nordicinfrastructureconference/2022</a:t>
            </a:r>
          </a:p>
        </p:txBody>
      </p:sp>
    </p:spTree>
    <p:extLst>
      <p:ext uri="{BB962C8B-B14F-4D97-AF65-F5344CB8AC3E}">
        <p14:creationId xmlns:p14="http://schemas.microsoft.com/office/powerpoint/2010/main" val="239150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2636D385-8335-4133-909C-5A19A06A366F}"/>
              </a:ext>
            </a:extLst>
          </p:cNvPr>
          <p:cNvSpPr>
            <a:spLocks noGrp="1"/>
          </p:cNvSpPr>
          <p:nvPr>
            <p:ph type="body" sz="quarter" idx="27"/>
          </p:nvPr>
        </p:nvSpPr>
        <p:spPr>
          <a:xfrm>
            <a:off x="1371600" y="951064"/>
            <a:ext cx="6246159" cy="602710"/>
          </a:xfrm>
        </p:spPr>
        <p:txBody>
          <a:bodyPr/>
          <a:lstStyle/>
          <a:p>
            <a:r>
              <a:rPr lang="en-US"/>
              <a:t>What “new” really means</a:t>
            </a:r>
          </a:p>
        </p:txBody>
      </p:sp>
      <p:sp>
        <p:nvSpPr>
          <p:cNvPr id="18" name="Text Placeholder 17">
            <a:extLst>
              <a:ext uri="{FF2B5EF4-FFF2-40B4-BE49-F238E27FC236}">
                <a16:creationId xmlns:a16="http://schemas.microsoft.com/office/drawing/2014/main" id="{72C233C4-137E-4513-AA0C-B4029B7F42EB}"/>
              </a:ext>
            </a:extLst>
          </p:cNvPr>
          <p:cNvSpPr>
            <a:spLocks noGrp="1"/>
          </p:cNvSpPr>
          <p:nvPr>
            <p:ph type="body" sz="quarter" idx="49"/>
          </p:nvPr>
        </p:nvSpPr>
        <p:spPr>
          <a:xfrm>
            <a:off x="966961" y="1526367"/>
            <a:ext cx="7211438" cy="2896816"/>
          </a:xfrm>
        </p:spPr>
        <p:txBody>
          <a:bodyPr vert="horz" lIns="91440" tIns="45720" rIns="91440" bIns="45720" rtlCol="0" anchor="t">
            <a:noAutofit/>
          </a:bodyPr>
          <a:lstStyle/>
          <a:p>
            <a:pPr marL="0" indent="0">
              <a:buNone/>
            </a:pPr>
            <a:r>
              <a:rPr lang="en-US" sz="2400"/>
              <a:t>Jan 11, 2022 – WS2016 Mainstream End Date</a:t>
            </a:r>
          </a:p>
          <a:p>
            <a:pPr marL="0" indent="0">
              <a:buNone/>
            </a:pPr>
            <a:r>
              <a:rPr lang="en-US" sz="2400"/>
              <a:t>Jan 9, 2024 – WS2019 Mainstream End Date</a:t>
            </a:r>
          </a:p>
          <a:p>
            <a:pPr marL="0" indent="0">
              <a:buNone/>
            </a:pPr>
            <a:r>
              <a:rPr lang="en-US" sz="2400"/>
              <a:t>Including, containers, Azure IaaS, AWS, VM Sets, </a:t>
            </a:r>
            <a:r>
              <a:rPr lang="en-US" sz="2400" err="1"/>
              <a:t>etc</a:t>
            </a:r>
            <a:r>
              <a:rPr lang="en-US" sz="2400"/>
              <a:t>, </a:t>
            </a:r>
            <a:r>
              <a:rPr lang="en-US" sz="2400" err="1"/>
              <a:t>etc</a:t>
            </a:r>
            <a:r>
              <a:rPr lang="en-US" sz="2400"/>
              <a:t>, sigh…</a:t>
            </a:r>
          </a:p>
          <a:p>
            <a:pPr marL="0" indent="0">
              <a:buNone/>
            </a:pPr>
            <a:r>
              <a:rPr lang="en-US" sz="2400"/>
              <a:t>Windows 10…30 months….</a:t>
            </a:r>
          </a:p>
          <a:p>
            <a:pPr marL="0" indent="0">
              <a:buNone/>
            </a:pPr>
            <a:endParaRPr lang="en-US" sz="2800"/>
          </a:p>
        </p:txBody>
      </p:sp>
    </p:spTree>
    <p:extLst>
      <p:ext uri="{BB962C8B-B14F-4D97-AF65-F5344CB8AC3E}">
        <p14:creationId xmlns:p14="http://schemas.microsoft.com/office/powerpoint/2010/main" val="3098430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Placeholder 10">
            <a:extLst>
              <a:ext uri="{FF2B5EF4-FFF2-40B4-BE49-F238E27FC236}">
                <a16:creationId xmlns:a16="http://schemas.microsoft.com/office/drawing/2014/main" id="{35E2FD63-0B8D-4347-B775-D7D0FCDC5CCE}"/>
              </a:ext>
            </a:extLst>
          </p:cNvPr>
          <p:cNvPicPr>
            <a:picLocks noGrp="1" noChangeAspect="1"/>
          </p:cNvPicPr>
          <p:nvPr>
            <p:ph sz="half" idx="1"/>
          </p:nvPr>
        </p:nvPicPr>
        <p:blipFill rotWithShape="1">
          <a:blip r:embed="rId2"/>
          <a:stretch/>
        </p:blipFill>
        <p:spPr>
          <a:xfrm>
            <a:off x="3350965" y="1543595"/>
            <a:ext cx="5790644" cy="3548437"/>
          </a:xfrm>
          <a:noFill/>
        </p:spPr>
      </p:pic>
      <p:sp>
        <p:nvSpPr>
          <p:cNvPr id="4" name="Text Placeholder 3">
            <a:extLst>
              <a:ext uri="{FF2B5EF4-FFF2-40B4-BE49-F238E27FC236}">
                <a16:creationId xmlns:a16="http://schemas.microsoft.com/office/drawing/2014/main" id="{3F0D3F48-6601-4F8F-A85A-85F87436D5FF}"/>
              </a:ext>
            </a:extLst>
          </p:cNvPr>
          <p:cNvSpPr>
            <a:spLocks noGrp="1"/>
          </p:cNvSpPr>
          <p:nvPr>
            <p:ph type="title"/>
          </p:nvPr>
        </p:nvSpPr>
        <p:spPr>
          <a:xfrm>
            <a:off x="476002" y="435813"/>
            <a:ext cx="7391012" cy="994172"/>
          </a:xfrm>
        </p:spPr>
        <p:txBody>
          <a:bodyPr anchor="b">
            <a:normAutofit/>
          </a:bodyPr>
          <a:lstStyle/>
          <a:p>
            <a:r>
              <a:rPr lang="en-US"/>
              <a:t>Windows Server 2022</a:t>
            </a:r>
          </a:p>
        </p:txBody>
      </p:sp>
    </p:spTree>
    <p:extLst>
      <p:ext uri="{BB962C8B-B14F-4D97-AF65-F5344CB8AC3E}">
        <p14:creationId xmlns:p14="http://schemas.microsoft.com/office/powerpoint/2010/main" val="1455833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4DBFFEB0-1F18-4A6B-A190-BB4C7163FE92}"/>
              </a:ext>
            </a:extLst>
          </p:cNvPr>
          <p:cNvSpPr>
            <a:spLocks noGrp="1"/>
          </p:cNvSpPr>
          <p:nvPr>
            <p:ph sz="half" idx="1"/>
          </p:nvPr>
        </p:nvSpPr>
        <p:spPr/>
        <p:txBody>
          <a:bodyPr/>
          <a:lstStyle/>
          <a:p>
            <a:r>
              <a:rPr lang="en-US"/>
              <a:t>Internet Explorer 11</a:t>
            </a:r>
          </a:p>
          <a:p>
            <a:r>
              <a:rPr lang="en-US"/>
              <a:t>PowerShell 2.0</a:t>
            </a:r>
          </a:p>
          <a:p>
            <a:r>
              <a:rPr lang="en-US"/>
              <a:t>The “real” Essentials</a:t>
            </a:r>
          </a:p>
        </p:txBody>
      </p:sp>
      <p:sp>
        <p:nvSpPr>
          <p:cNvPr id="6" name="Title 5">
            <a:extLst>
              <a:ext uri="{FF2B5EF4-FFF2-40B4-BE49-F238E27FC236}">
                <a16:creationId xmlns:a16="http://schemas.microsoft.com/office/drawing/2014/main" id="{CADB0056-13ED-4A4B-A46B-F9AE148BB515}"/>
              </a:ext>
            </a:extLst>
          </p:cNvPr>
          <p:cNvSpPr>
            <a:spLocks noGrp="1"/>
          </p:cNvSpPr>
          <p:nvPr>
            <p:ph type="title"/>
          </p:nvPr>
        </p:nvSpPr>
        <p:spPr/>
        <p:txBody>
          <a:bodyPr/>
          <a:lstStyle/>
          <a:p>
            <a:r>
              <a:rPr lang="en-US"/>
              <a:t>This is gone…</a:t>
            </a:r>
          </a:p>
        </p:txBody>
      </p:sp>
    </p:spTree>
    <p:extLst>
      <p:ext uri="{BB962C8B-B14F-4D97-AF65-F5344CB8AC3E}">
        <p14:creationId xmlns:p14="http://schemas.microsoft.com/office/powerpoint/2010/main" val="844178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4DBFFEB0-1F18-4A6B-A190-BB4C7163FE92}"/>
              </a:ext>
            </a:extLst>
          </p:cNvPr>
          <p:cNvSpPr>
            <a:spLocks noGrp="1"/>
          </p:cNvSpPr>
          <p:nvPr>
            <p:ph sz="half" idx="1"/>
          </p:nvPr>
        </p:nvSpPr>
        <p:spPr/>
        <p:txBody>
          <a:bodyPr/>
          <a:lstStyle/>
          <a:p>
            <a:r>
              <a:rPr lang="en-US" err="1"/>
              <a:t>.Net</a:t>
            </a:r>
            <a:r>
              <a:rPr lang="en-US"/>
              <a:t> framework is now 4.8</a:t>
            </a:r>
          </a:p>
          <a:p>
            <a:r>
              <a:rPr lang="en-US"/>
              <a:t>PowerShell 5.1 is defined and default</a:t>
            </a:r>
          </a:p>
          <a:p>
            <a:r>
              <a:rPr lang="en-US"/>
              <a:t>Max 48TB of RAM and 2048 LP’s</a:t>
            </a:r>
          </a:p>
          <a:p>
            <a:pPr lvl="1"/>
            <a:r>
              <a:rPr lang="en-US"/>
              <a:t>In 2019/2016 it was “only” 24TB of RAM and 512 LP’s</a:t>
            </a:r>
          </a:p>
          <a:p>
            <a:r>
              <a:rPr lang="en-US"/>
              <a:t>Server Core is 1GB smaller</a:t>
            </a:r>
          </a:p>
          <a:p>
            <a:r>
              <a:rPr lang="en-US" err="1"/>
              <a:t>gMSA</a:t>
            </a:r>
            <a:r>
              <a:rPr lang="en-US"/>
              <a:t> for container identity without being domain joined</a:t>
            </a:r>
          </a:p>
          <a:p>
            <a:endParaRPr lang="en-US"/>
          </a:p>
        </p:txBody>
      </p:sp>
      <p:sp>
        <p:nvSpPr>
          <p:cNvPr id="6" name="Title 5">
            <a:extLst>
              <a:ext uri="{FF2B5EF4-FFF2-40B4-BE49-F238E27FC236}">
                <a16:creationId xmlns:a16="http://schemas.microsoft.com/office/drawing/2014/main" id="{CADB0056-13ED-4A4B-A46B-F9AE148BB515}"/>
              </a:ext>
            </a:extLst>
          </p:cNvPr>
          <p:cNvSpPr>
            <a:spLocks noGrp="1"/>
          </p:cNvSpPr>
          <p:nvPr>
            <p:ph type="title"/>
          </p:nvPr>
        </p:nvSpPr>
        <p:spPr/>
        <p:txBody>
          <a:bodyPr/>
          <a:lstStyle/>
          <a:p>
            <a:r>
              <a:rPr lang="en-US"/>
              <a:t>This is better</a:t>
            </a:r>
          </a:p>
        </p:txBody>
      </p:sp>
    </p:spTree>
    <p:extLst>
      <p:ext uri="{BB962C8B-B14F-4D97-AF65-F5344CB8AC3E}">
        <p14:creationId xmlns:p14="http://schemas.microsoft.com/office/powerpoint/2010/main" val="17080801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0A0810A-1428-45C7-9578-CBB51193332C}"/>
              </a:ext>
            </a:extLst>
          </p:cNvPr>
          <p:cNvPicPr>
            <a:picLocks noGrp="1" noChangeAspect="1"/>
          </p:cNvPicPr>
          <p:nvPr>
            <p:ph sz="half" idx="1"/>
          </p:nvPr>
        </p:nvPicPr>
        <p:blipFill>
          <a:blip r:embed="rId2"/>
          <a:stretch>
            <a:fillRect/>
          </a:stretch>
        </p:blipFill>
        <p:spPr>
          <a:xfrm>
            <a:off x="476002" y="2514682"/>
            <a:ext cx="3980321" cy="1403062"/>
          </a:xfrm>
          <a:noFill/>
        </p:spPr>
      </p:pic>
      <p:sp>
        <p:nvSpPr>
          <p:cNvPr id="2" name="Content Placeholder 1">
            <a:extLst>
              <a:ext uri="{FF2B5EF4-FFF2-40B4-BE49-F238E27FC236}">
                <a16:creationId xmlns:a16="http://schemas.microsoft.com/office/drawing/2014/main" id="{A9AB4D44-4231-4C9F-9FB9-498574DD1A6E}"/>
              </a:ext>
            </a:extLst>
          </p:cNvPr>
          <p:cNvSpPr>
            <a:spLocks noGrp="1"/>
          </p:cNvSpPr>
          <p:nvPr>
            <p:ph sz="half" idx="28"/>
          </p:nvPr>
        </p:nvSpPr>
        <p:spPr>
          <a:xfrm>
            <a:off x="4756055" y="1619795"/>
            <a:ext cx="3980321" cy="3192837"/>
          </a:xfrm>
        </p:spPr>
        <p:txBody>
          <a:bodyPr>
            <a:normAutofit lnSpcReduction="10000"/>
          </a:bodyPr>
          <a:lstStyle/>
          <a:p>
            <a:r>
              <a:rPr lang="en-US" sz="1700"/>
              <a:t>Secure Core Server</a:t>
            </a:r>
          </a:p>
          <a:p>
            <a:pPr lvl="1"/>
            <a:r>
              <a:rPr lang="en-US" sz="1700"/>
              <a:t>Hypervisor based code integrity (HVCI)</a:t>
            </a:r>
          </a:p>
          <a:p>
            <a:pPr lvl="1"/>
            <a:r>
              <a:rPr lang="en-US" sz="1700"/>
              <a:t>Boot DMA protection</a:t>
            </a:r>
          </a:p>
          <a:p>
            <a:pPr lvl="1"/>
            <a:r>
              <a:rPr lang="en-US" sz="1700"/>
              <a:t>System Guard</a:t>
            </a:r>
          </a:p>
          <a:p>
            <a:pPr lvl="1"/>
            <a:r>
              <a:rPr lang="en-US" sz="1700"/>
              <a:t>Secure Boot</a:t>
            </a:r>
          </a:p>
          <a:p>
            <a:pPr lvl="1"/>
            <a:r>
              <a:rPr lang="en-US" sz="1700"/>
              <a:t>VBS</a:t>
            </a:r>
          </a:p>
          <a:p>
            <a:pPr lvl="1"/>
            <a:r>
              <a:rPr lang="en-US" sz="1700"/>
              <a:t>TPM 2.0</a:t>
            </a:r>
          </a:p>
          <a:p>
            <a:pPr marL="342900" lvl="1" indent="0">
              <a:buNone/>
            </a:pPr>
            <a:endParaRPr lang="en-US" sz="1700"/>
          </a:p>
          <a:p>
            <a:pPr marL="342900" lvl="1" indent="0">
              <a:buNone/>
            </a:pPr>
            <a:r>
              <a:rPr lang="en-US" sz="1700"/>
              <a:t>You get directly from the vendor securely configured</a:t>
            </a:r>
          </a:p>
          <a:p>
            <a:pPr marL="342900" lvl="1" indent="0">
              <a:buNone/>
            </a:pPr>
            <a:endParaRPr lang="en-US" sz="1700"/>
          </a:p>
        </p:txBody>
      </p:sp>
      <p:sp>
        <p:nvSpPr>
          <p:cNvPr id="3" name="Title 2">
            <a:extLst>
              <a:ext uri="{FF2B5EF4-FFF2-40B4-BE49-F238E27FC236}">
                <a16:creationId xmlns:a16="http://schemas.microsoft.com/office/drawing/2014/main" id="{B6E21B57-0B32-4F99-BF62-07E180A3D94B}"/>
              </a:ext>
            </a:extLst>
          </p:cNvPr>
          <p:cNvSpPr>
            <a:spLocks noGrp="1"/>
          </p:cNvSpPr>
          <p:nvPr>
            <p:ph type="title"/>
          </p:nvPr>
        </p:nvSpPr>
        <p:spPr>
          <a:xfrm>
            <a:off x="476002" y="435813"/>
            <a:ext cx="7391012" cy="994172"/>
          </a:xfrm>
        </p:spPr>
        <p:txBody>
          <a:bodyPr anchor="b">
            <a:normAutofit/>
          </a:bodyPr>
          <a:lstStyle/>
          <a:p>
            <a:r>
              <a:rPr lang="en-US"/>
              <a:t>This is new and awesome</a:t>
            </a:r>
          </a:p>
        </p:txBody>
      </p:sp>
    </p:spTree>
    <p:extLst>
      <p:ext uri="{BB962C8B-B14F-4D97-AF65-F5344CB8AC3E}">
        <p14:creationId xmlns:p14="http://schemas.microsoft.com/office/powerpoint/2010/main" val="1931350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CA3C81-5100-4639-A738-5361186A41D4}"/>
              </a:ext>
            </a:extLst>
          </p:cNvPr>
          <p:cNvSpPr>
            <a:spLocks noGrp="1"/>
          </p:cNvSpPr>
          <p:nvPr>
            <p:ph sz="half" idx="1"/>
          </p:nvPr>
        </p:nvSpPr>
        <p:spPr/>
        <p:txBody>
          <a:bodyPr/>
          <a:lstStyle/>
          <a:p>
            <a:r>
              <a:rPr lang="en-US" dirty="0"/>
              <a:t>SMB 3.1.1</a:t>
            </a:r>
          </a:p>
          <a:p>
            <a:pPr lvl="1"/>
            <a:r>
              <a:rPr lang="en-US" dirty="0"/>
              <a:t>AES-256-GCM and AES-256-CCM encryption can be used</a:t>
            </a:r>
          </a:p>
          <a:p>
            <a:pPr lvl="1"/>
            <a:r>
              <a:rPr lang="en-US" dirty="0"/>
              <a:t>RDMA traffic encryption can be encrypted</a:t>
            </a:r>
          </a:p>
          <a:p>
            <a:pPr lvl="2"/>
            <a:r>
              <a:rPr lang="en-US" dirty="0"/>
              <a:t>Granular control (north-south and east-west) can be on/off for each directly</a:t>
            </a:r>
          </a:p>
          <a:p>
            <a:r>
              <a:rPr lang="en-US" dirty="0"/>
              <a:t>SMB AES-128-GMAC Signing = It can now be used</a:t>
            </a:r>
          </a:p>
          <a:p>
            <a:r>
              <a:rPr lang="en-US" dirty="0"/>
              <a:t>TLS 1.3 is enabled by default</a:t>
            </a:r>
          </a:p>
          <a:p>
            <a:r>
              <a:rPr lang="en-US" dirty="0"/>
              <a:t>SMB Compression (robocopy /COMPRESS)</a:t>
            </a:r>
          </a:p>
          <a:p>
            <a:r>
              <a:rPr lang="en-GB" dirty="0"/>
              <a:t>Nested virtualization for AMD processors</a:t>
            </a:r>
            <a:endParaRPr lang="en-US" dirty="0"/>
          </a:p>
          <a:p>
            <a:endParaRPr lang="en-US" dirty="0"/>
          </a:p>
        </p:txBody>
      </p:sp>
      <p:sp>
        <p:nvSpPr>
          <p:cNvPr id="3" name="Title 2">
            <a:extLst>
              <a:ext uri="{FF2B5EF4-FFF2-40B4-BE49-F238E27FC236}">
                <a16:creationId xmlns:a16="http://schemas.microsoft.com/office/drawing/2014/main" id="{0C876411-F7EB-4F5F-89AE-029A0984E1B4}"/>
              </a:ext>
            </a:extLst>
          </p:cNvPr>
          <p:cNvSpPr>
            <a:spLocks noGrp="1"/>
          </p:cNvSpPr>
          <p:nvPr>
            <p:ph type="title"/>
          </p:nvPr>
        </p:nvSpPr>
        <p:spPr/>
        <p:txBody>
          <a:bodyPr/>
          <a:lstStyle/>
          <a:p>
            <a:r>
              <a:rPr lang="en-US"/>
              <a:t>Other cool stuff</a:t>
            </a:r>
          </a:p>
        </p:txBody>
      </p:sp>
    </p:spTree>
    <p:extLst>
      <p:ext uri="{BB962C8B-B14F-4D97-AF65-F5344CB8AC3E}">
        <p14:creationId xmlns:p14="http://schemas.microsoft.com/office/powerpoint/2010/main" val="2690795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CA3C81-5100-4639-A738-5361186A41D4}"/>
              </a:ext>
            </a:extLst>
          </p:cNvPr>
          <p:cNvSpPr>
            <a:spLocks noGrp="1"/>
          </p:cNvSpPr>
          <p:nvPr>
            <p:ph sz="half" idx="1"/>
          </p:nvPr>
        </p:nvSpPr>
        <p:spPr/>
        <p:txBody>
          <a:bodyPr/>
          <a:lstStyle/>
          <a:p>
            <a:r>
              <a:rPr lang="en-US" dirty="0"/>
              <a:t>UDP performance improvements</a:t>
            </a:r>
          </a:p>
          <a:p>
            <a:pPr lvl="1"/>
            <a:r>
              <a:rPr lang="en-GB" i="1" dirty="0"/>
              <a:t>“UDP Segmentation Offload (USO). USO moves most of the work required to send UDP packets from the CPU to the network adapter's specialized hardware. Complimenting USO is UDP Receive Side Coalescing (UDP RSC), which coalesces packets and reduces CPU usage for UDP processing. In addition, we have also made hundreds of improvements to the UDP data path both transmit and receive. Windows Server 2022 and Windows 11 both have this new capability.”</a:t>
            </a:r>
            <a:endParaRPr lang="en-US" i="1" dirty="0"/>
          </a:p>
          <a:p>
            <a:pPr lvl="1"/>
            <a:endParaRPr lang="en-US" dirty="0"/>
          </a:p>
          <a:p>
            <a:endParaRPr lang="en-US" dirty="0"/>
          </a:p>
        </p:txBody>
      </p:sp>
      <p:sp>
        <p:nvSpPr>
          <p:cNvPr id="3" name="Title 2">
            <a:extLst>
              <a:ext uri="{FF2B5EF4-FFF2-40B4-BE49-F238E27FC236}">
                <a16:creationId xmlns:a16="http://schemas.microsoft.com/office/drawing/2014/main" id="{0C876411-F7EB-4F5F-89AE-029A0984E1B4}"/>
              </a:ext>
            </a:extLst>
          </p:cNvPr>
          <p:cNvSpPr>
            <a:spLocks noGrp="1"/>
          </p:cNvSpPr>
          <p:nvPr>
            <p:ph type="title"/>
          </p:nvPr>
        </p:nvSpPr>
        <p:spPr/>
        <p:txBody>
          <a:bodyPr/>
          <a:lstStyle/>
          <a:p>
            <a:r>
              <a:rPr lang="en-US" dirty="0"/>
              <a:t>More cool stuff</a:t>
            </a:r>
          </a:p>
        </p:txBody>
      </p:sp>
    </p:spTree>
    <p:extLst>
      <p:ext uri="{BB962C8B-B14F-4D97-AF65-F5344CB8AC3E}">
        <p14:creationId xmlns:p14="http://schemas.microsoft.com/office/powerpoint/2010/main" val="3391148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PPT-mal_NIC">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Aspect">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DF284B6213CB4CBD271A0E6DF470EC" ma:contentTypeVersion="11" ma:contentTypeDescription="Create a new document." ma:contentTypeScope="" ma:versionID="b0a6f3e424f50e43b086763c94c50925">
  <xsd:schema xmlns:xsd="http://www.w3.org/2001/XMLSchema" xmlns:xs="http://www.w3.org/2001/XMLSchema" xmlns:p="http://schemas.microsoft.com/office/2006/metadata/properties" xmlns:ns2="e4701af2-6039-4481-b6e2-bd61bce39374" xmlns:ns3="a0436421-f0bd-486a-88e7-abd5c3142a2f" targetNamespace="http://schemas.microsoft.com/office/2006/metadata/properties" ma:root="true" ma:fieldsID="b9cb26e186ff719a28ef05dea6b7ee12" ns2:_="" ns3:_="">
    <xsd:import namespace="e4701af2-6039-4481-b6e2-bd61bce39374"/>
    <xsd:import namespace="a0436421-f0bd-486a-88e7-abd5c3142a2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3:SharedWithUsers" minOccurs="0"/>
                <xsd:element ref="ns3:SharedWithDetail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4701af2-6039-4481-b6e2-bd61bce3937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0436421-f0bd-486a-88e7-abd5c3142a2f"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4ACF462-D648-4A17-9C65-7006FCC4EC6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4701af2-6039-4481-b6e2-bd61bce39374"/>
    <ds:schemaRef ds:uri="a0436421-f0bd-486a-88e7-abd5c3142a2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332DF7A-79CB-483F-8FE8-0A5E35B4985F}">
  <ds:schemaRefs>
    <ds:schemaRef ds:uri="http://schemas.microsoft.com/sharepoint/v3/contenttype/forms"/>
  </ds:schemaRefs>
</ds:datastoreItem>
</file>

<file path=customXml/itemProps3.xml><?xml version="1.0" encoding="utf-8"?>
<ds:datastoreItem xmlns:ds="http://schemas.openxmlformats.org/officeDocument/2006/customXml" ds:itemID="{099F39AF-6920-45AD-8F1B-CEA1791166E1}">
  <ds:schemaRefs>
    <ds:schemaRef ds:uri="http://schemas.openxmlformats.org/package/2006/metadata/core-properties"/>
    <ds:schemaRef ds:uri="http://schemas.microsoft.com/office/2006/metadata/properties"/>
    <ds:schemaRef ds:uri="http://purl.org/dc/dcmitype/"/>
    <ds:schemaRef ds:uri="http://schemas.microsoft.com/office/2006/documentManagement/types"/>
    <ds:schemaRef ds:uri="http://purl.org/dc/elements/1.1/"/>
    <ds:schemaRef ds:uri="http://schemas.microsoft.com/office/infopath/2007/PartnerControls"/>
    <ds:schemaRef ds:uri="a0436421-f0bd-486a-88e7-abd5c3142a2f"/>
    <ds:schemaRef ds:uri="e4701af2-6039-4481-b6e2-bd61bce39374"/>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PPT-mal_NIC.potx</Template>
  <TotalTime>2146</TotalTime>
  <Words>1378</Words>
  <Application>Microsoft Office PowerPoint</Application>
  <PresentationFormat>On-screen Show (16:9)</PresentationFormat>
  <Paragraphs>146</Paragraphs>
  <Slides>26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26</vt:i4>
      </vt:variant>
    </vt:vector>
  </HeadingPairs>
  <TitlesOfParts>
    <vt:vector size="35" baseType="lpstr">
      <vt:lpstr>Calibri</vt:lpstr>
      <vt:lpstr>Verdana</vt:lpstr>
      <vt:lpstr>IBM Plex Sans</vt:lpstr>
      <vt:lpstr>NimbusSanLig</vt:lpstr>
      <vt:lpstr>Segoe UI</vt:lpstr>
      <vt:lpstr>NimbusSanExt</vt:lpstr>
      <vt:lpstr>Wingdings</vt:lpstr>
      <vt:lpstr>Arial</vt:lpstr>
      <vt:lpstr>PPT-mal_NIC</vt:lpstr>
      <vt:lpstr>PowerPoint Presentation</vt:lpstr>
      <vt:lpstr>Mikael Nystrom</vt:lpstr>
      <vt:lpstr>PowerPoint Presentation</vt:lpstr>
      <vt:lpstr>Windows Server 2022</vt:lpstr>
      <vt:lpstr>This is gone…</vt:lpstr>
      <vt:lpstr>This is better</vt:lpstr>
      <vt:lpstr>This is new and awesome</vt:lpstr>
      <vt:lpstr>Other cool stuff</vt:lpstr>
      <vt:lpstr>More cool stuff</vt:lpstr>
      <vt:lpstr>More cool stuff</vt:lpstr>
      <vt:lpstr>The Hyper-V virtual switch</vt:lpstr>
      <vt:lpstr>Storage Migration Service in WS2022</vt:lpstr>
      <vt:lpstr>This could have been great, but</vt:lpstr>
      <vt:lpstr>Hybrid is the way</vt:lpstr>
      <vt:lpstr>Any new features in AD, CA, Print?</vt:lpstr>
      <vt:lpstr>Hardware - Minimum</vt:lpstr>
      <vt:lpstr>Hardware - Minimum</vt:lpstr>
      <vt:lpstr>Hardware – what you need</vt:lpstr>
      <vt:lpstr>What you also need</vt:lpstr>
      <vt:lpstr>SCOM</vt:lpstr>
      <vt:lpstr>PowerPoint Presentation</vt:lpstr>
      <vt:lpstr>More…</vt:lpstr>
      <vt:lpstr>More…</vt:lpstr>
      <vt:lpstr>A bit more</vt:lpstr>
      <vt:lpstr>SCVMM</vt:lpstr>
      <vt:lpstr>Slides and demos from the conference will be available at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tn</dc:creator>
  <cp:lastModifiedBy>Mikael Nyström</cp:lastModifiedBy>
  <cp:revision>83</cp:revision>
  <dcterms:created xsi:type="dcterms:W3CDTF">2012-11-21T10:27:26Z</dcterms:created>
  <dcterms:modified xsi:type="dcterms:W3CDTF">2022-06-02T14:20:43Z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0x01010019DF284B6213CB4CBD271A0E6DF470EC</vt:lpwstr>
  </property>
</Properties>
</file>

<file path=docProps/thumbnail.jpeg>
</file>